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  <p:sldMasterId id="2147483689" r:id="rId4"/>
  </p:sldMasterIdLst>
  <p:notesMasterIdLst>
    <p:notesMasterId r:id="rId30"/>
  </p:notesMasterIdLst>
  <p:sldIdLst>
    <p:sldId id="276" r:id="rId5"/>
    <p:sldId id="266" r:id="rId6"/>
    <p:sldId id="308" r:id="rId7"/>
    <p:sldId id="290" r:id="rId8"/>
    <p:sldId id="291" r:id="rId9"/>
    <p:sldId id="309" r:id="rId10"/>
    <p:sldId id="292" r:id="rId11"/>
    <p:sldId id="267" r:id="rId12"/>
    <p:sldId id="300" r:id="rId13"/>
    <p:sldId id="301" r:id="rId14"/>
    <p:sldId id="295" r:id="rId15"/>
    <p:sldId id="302" r:id="rId16"/>
    <p:sldId id="310" r:id="rId17"/>
    <p:sldId id="297" r:id="rId18"/>
    <p:sldId id="303" r:id="rId19"/>
    <p:sldId id="312" r:id="rId20"/>
    <p:sldId id="298" r:id="rId21"/>
    <p:sldId id="274" r:id="rId22"/>
    <p:sldId id="316" r:id="rId23"/>
    <p:sldId id="317" r:id="rId24"/>
    <p:sldId id="305" r:id="rId25"/>
    <p:sldId id="299" r:id="rId26"/>
    <p:sldId id="289" r:id="rId27"/>
    <p:sldId id="318" r:id="rId28"/>
    <p:sldId id="314" r:id="rId29"/>
  </p:sldIdLst>
  <p:sldSz cx="6858000" cy="5143500"/>
  <p:notesSz cx="6858000" cy="9144000"/>
  <p:embeddedFontLst>
    <p:embeddedFont>
      <p:font typeface="等线" panose="02010600030101010101" pitchFamily="2" charset="-122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 Math" panose="02040503050406030204" pitchFamily="18" charset="0"/>
      <p:regular r:id="rId39"/>
    </p:embeddedFont>
    <p:embeddedFont>
      <p:font typeface="HP001 4 hàng" panose="020B0604020202020204" charset="0"/>
      <p:regular r:id="rId40"/>
      <p:bold r:id="rId41"/>
    </p:embeddedFont>
    <p:embeddedFont>
      <p:font typeface="Microsoft YaHei" panose="020B0503020204020204" pitchFamily="34" charset="-122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5A644"/>
    <a:srgbClr val="F10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522" y="82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9989B-029B-4C14-9E8C-D7837BE9C9F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9F157-8D46-4560-9D09-5347E0D13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45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9F157-8D46-4560-9D09-5347E0D13C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54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317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016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304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6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09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15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1" y="10439"/>
            <a:ext cx="6857999" cy="5122623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93A6C05-0815-4B8D-A0DC-C09B75EA3F71}"/>
              </a:ext>
            </a:extLst>
          </p:cNvPr>
          <p:cNvGrpSpPr/>
          <p:nvPr userDrawn="1"/>
        </p:nvGrpSpPr>
        <p:grpSpPr>
          <a:xfrm>
            <a:off x="204107" y="243512"/>
            <a:ext cx="6449785" cy="4656476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E6CF353-A17A-4B49-9B64-7F79F2308E6F}"/>
              </a:ext>
            </a:extLst>
          </p:cNvPr>
          <p:cNvSpPr txBox="1"/>
          <p:nvPr userDrawn="1"/>
        </p:nvSpPr>
        <p:spPr>
          <a:xfrm>
            <a:off x="6418445" y="0"/>
            <a:ext cx="63030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>
                <a:solidFill>
                  <a:schemeClr val="accent1">
                    <a:lumMod val="20000"/>
                    <a:lumOff val="80000"/>
                  </a:schemeClr>
                </a:solidFill>
                <a:latin typeface="UTM Caviar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DBFAA-81E6-48E2-8432-1982C92157AB}"/>
              </a:ext>
            </a:extLst>
          </p:cNvPr>
          <p:cNvSpPr txBox="1"/>
          <p:nvPr userDrawn="1"/>
        </p:nvSpPr>
        <p:spPr>
          <a:xfrm>
            <a:off x="0" y="4803743"/>
            <a:ext cx="63030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>
                <a:solidFill>
                  <a:schemeClr val="accent1">
                    <a:lumMod val="20000"/>
                    <a:lumOff val="80000"/>
                  </a:schemeClr>
                </a:solidFill>
                <a:latin typeface="UTM Cavia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5027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73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71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38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1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18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2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33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83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4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08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56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71550" y="457200"/>
            <a:ext cx="58293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71550" y="4686300"/>
            <a:ext cx="142875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00350" y="4686300"/>
            <a:ext cx="21717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372100" y="4686300"/>
            <a:ext cx="142875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59223-91E3-416F-AF67-0B417B025F1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63209599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1" y="10439"/>
            <a:ext cx="6857999" cy="5122623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93A6C05-0815-4B8D-A0DC-C09B75EA3F71}"/>
              </a:ext>
            </a:extLst>
          </p:cNvPr>
          <p:cNvGrpSpPr/>
          <p:nvPr userDrawn="1"/>
        </p:nvGrpSpPr>
        <p:grpSpPr>
          <a:xfrm>
            <a:off x="204107" y="243512"/>
            <a:ext cx="6449785" cy="4656476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E6CF353-A17A-4B49-9B64-7F79F2308E6F}"/>
              </a:ext>
            </a:extLst>
          </p:cNvPr>
          <p:cNvSpPr txBox="1"/>
          <p:nvPr userDrawn="1"/>
        </p:nvSpPr>
        <p:spPr>
          <a:xfrm>
            <a:off x="6418445" y="0"/>
            <a:ext cx="63030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>
                <a:solidFill>
                  <a:schemeClr val="accent1">
                    <a:lumMod val="20000"/>
                    <a:lumOff val="80000"/>
                  </a:schemeClr>
                </a:solidFill>
                <a:latin typeface="UTM Caviar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DBFAA-81E6-48E2-8432-1982C92157AB}"/>
              </a:ext>
            </a:extLst>
          </p:cNvPr>
          <p:cNvSpPr txBox="1"/>
          <p:nvPr userDrawn="1"/>
        </p:nvSpPr>
        <p:spPr>
          <a:xfrm>
            <a:off x="0" y="4803743"/>
            <a:ext cx="63030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>
                <a:solidFill>
                  <a:schemeClr val="accent1">
                    <a:lumMod val="20000"/>
                    <a:lumOff val="80000"/>
                  </a:schemeClr>
                </a:solidFill>
                <a:latin typeface="UTM Cavia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7635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0C0F-AF60-4D6E-8663-6B9CD99807FB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A55A-B106-415F-879F-EC217EB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555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0C0F-AF60-4D6E-8663-6B9CD99807FB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A55A-B106-415F-879F-EC217EB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6631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0C0F-AF60-4D6E-8663-6B9CD99807FB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A55A-B106-415F-879F-EC217EB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250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0C0F-AF60-4D6E-8663-6B9CD99807FB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A55A-B106-415F-879F-EC217EB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369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885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0C0F-AF60-4D6E-8663-6B9CD99807FB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A55A-B106-415F-879F-EC217EB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7184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0C0F-AF60-4D6E-8663-6B9CD99807FB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A55A-B106-415F-879F-EC217EB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246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0C0F-AF60-4D6E-8663-6B9CD99807FB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A55A-B106-415F-879F-EC217EB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4961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0C0F-AF60-4D6E-8663-6B9CD99807FB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A55A-B106-415F-879F-EC217EB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26593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0C0F-AF60-4D6E-8663-6B9CD99807FB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A55A-B106-415F-879F-EC217EB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19393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0C0F-AF60-4D6E-8663-6B9CD99807FB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A55A-B106-415F-879F-EC217EB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56707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0C0F-AF60-4D6E-8663-6B9CD99807FB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A55A-B106-415F-879F-EC217EB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6159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13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311747"/>
      </p:ext>
    </p:extLst>
  </p:cSld>
  <p:clrMapOvr>
    <a:masterClrMapping/>
  </p:clrMapOvr>
  <p:transition spd="slow" advTm="5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42900" y="1200151"/>
            <a:ext cx="61722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941910-FBEC-4537-9567-53D6903B664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8117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571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42900" y="205979"/>
            <a:ext cx="61722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2900" y="1200150"/>
            <a:ext cx="302895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486150" y="1200150"/>
            <a:ext cx="302895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42900" y="2953942"/>
            <a:ext cx="302895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6150" y="2953942"/>
            <a:ext cx="302895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AA0D30-C5FE-4F27-9658-69973570178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102135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FD31B-2B5B-4C06-8E3F-AF0ACB842395}"/>
              </a:ext>
            </a:extLst>
          </p:cNvPr>
          <p:cNvSpPr txBox="1"/>
          <p:nvPr userDrawn="1"/>
        </p:nvSpPr>
        <p:spPr>
          <a:xfrm>
            <a:off x="6418445" y="0"/>
            <a:ext cx="63030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>
                <a:solidFill>
                  <a:schemeClr val="accent1">
                    <a:lumMod val="20000"/>
                    <a:lumOff val="80000"/>
                  </a:schemeClr>
                </a:solidFill>
                <a:latin typeface="UTM Caviar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333BB4-1822-47D0-9CBB-BEAA1FC235F0}"/>
              </a:ext>
            </a:extLst>
          </p:cNvPr>
          <p:cNvSpPr txBox="1"/>
          <p:nvPr userDrawn="1"/>
        </p:nvSpPr>
        <p:spPr>
          <a:xfrm>
            <a:off x="0" y="4803743"/>
            <a:ext cx="63030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>
                <a:solidFill>
                  <a:schemeClr val="accent1">
                    <a:lumMod val="20000"/>
                    <a:lumOff val="80000"/>
                  </a:schemeClr>
                </a:solidFill>
                <a:latin typeface="UTM Cavia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2671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5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11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3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04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83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34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6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24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409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5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0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1" y="10439"/>
            <a:ext cx="6857999" cy="5122623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93A6C05-0815-4B8D-A0DC-C09B75EA3F71}"/>
              </a:ext>
            </a:extLst>
          </p:cNvPr>
          <p:cNvGrpSpPr/>
          <p:nvPr userDrawn="1"/>
        </p:nvGrpSpPr>
        <p:grpSpPr>
          <a:xfrm>
            <a:off x="204107" y="243512"/>
            <a:ext cx="6449785" cy="4656476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E6CF353-A17A-4B49-9B64-7F79F2308E6F}"/>
              </a:ext>
            </a:extLst>
          </p:cNvPr>
          <p:cNvSpPr txBox="1"/>
          <p:nvPr userDrawn="1"/>
        </p:nvSpPr>
        <p:spPr>
          <a:xfrm>
            <a:off x="6418445" y="0"/>
            <a:ext cx="63030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>
                <a:solidFill>
                  <a:schemeClr val="accent1">
                    <a:lumMod val="20000"/>
                    <a:lumOff val="80000"/>
                  </a:schemeClr>
                </a:solidFill>
                <a:latin typeface="UTM Caviar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DBFAA-81E6-48E2-8432-1982C92157AB}"/>
              </a:ext>
            </a:extLst>
          </p:cNvPr>
          <p:cNvSpPr txBox="1"/>
          <p:nvPr userDrawn="1"/>
        </p:nvSpPr>
        <p:spPr>
          <a:xfrm>
            <a:off x="0" y="4803743"/>
            <a:ext cx="63030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>
                <a:solidFill>
                  <a:schemeClr val="accent1">
                    <a:lumMod val="20000"/>
                    <a:lumOff val="80000"/>
                  </a:schemeClr>
                </a:solidFill>
                <a:latin typeface="UTM Cavia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025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6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6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31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3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6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6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8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18" r:id="rId13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F0C0F-AF60-4D6E-8663-6B9CD99807FB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FA55A-B106-415F-879F-EC217EB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354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C69A36B-5217-4269-80BA-170D9B0DF39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251" y="7311765"/>
            <a:ext cx="639231" cy="736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237C98-5993-4153-ADBF-20D51D7A4167}"/>
              </a:ext>
            </a:extLst>
          </p:cNvPr>
          <p:cNvSpPr txBox="1"/>
          <p:nvPr userDrawn="1"/>
        </p:nvSpPr>
        <p:spPr>
          <a:xfrm>
            <a:off x="6418445" y="0"/>
            <a:ext cx="63030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>
                <a:solidFill>
                  <a:schemeClr val="accent1">
                    <a:lumMod val="20000"/>
                    <a:lumOff val="80000"/>
                  </a:schemeClr>
                </a:solidFill>
                <a:latin typeface="UTM Caviar" panose="02040603050506020204" pitchFamily="18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5517CC-8F5C-4DA1-AA0E-7D42DA9A4CB1}"/>
              </a:ext>
            </a:extLst>
          </p:cNvPr>
          <p:cNvSpPr txBox="1"/>
          <p:nvPr userDrawn="1"/>
        </p:nvSpPr>
        <p:spPr>
          <a:xfrm>
            <a:off x="0" y="4803743"/>
            <a:ext cx="63030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>
                <a:solidFill>
                  <a:schemeClr val="accent1">
                    <a:lumMod val="20000"/>
                    <a:lumOff val="80000"/>
                  </a:schemeClr>
                </a:solidFill>
                <a:latin typeface="UTM Cavia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413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12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6.gif"/><Relationship Id="rId5" Type="http://schemas.openxmlformats.org/officeDocument/2006/relationships/image" Target="../media/image61.png"/><Relationship Id="rId10" Type="http://schemas.openxmlformats.org/officeDocument/2006/relationships/image" Target="../media/image63.png"/><Relationship Id="rId4" Type="http://schemas.openxmlformats.org/officeDocument/2006/relationships/image" Target="../media/image27.gif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26" Type="http://schemas.openxmlformats.org/officeDocument/2006/relationships/image" Target="../media/image85.png"/><Relationship Id="rId39" Type="http://schemas.openxmlformats.org/officeDocument/2006/relationships/image" Target="../media/image47.png"/><Relationship Id="rId21" Type="http://schemas.openxmlformats.org/officeDocument/2006/relationships/image" Target="../media/image80.png"/><Relationship Id="rId34" Type="http://schemas.openxmlformats.org/officeDocument/2006/relationships/image" Target="../media/image92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4.png"/><Relationship Id="rId33" Type="http://schemas.openxmlformats.org/officeDocument/2006/relationships/image" Target="../media/image91.png"/><Relationship Id="rId38" Type="http://schemas.openxmlformats.org/officeDocument/2006/relationships/image" Target="../media/image48.png"/><Relationship Id="rId2" Type="http://schemas.openxmlformats.org/officeDocument/2006/relationships/image" Target="../media/image630.png"/><Relationship Id="rId16" Type="http://schemas.openxmlformats.org/officeDocument/2006/relationships/image" Target="../media/image76.png"/><Relationship Id="rId20" Type="http://schemas.openxmlformats.org/officeDocument/2006/relationships/image" Target="../media/image79.png"/><Relationship Id="rId29" Type="http://schemas.openxmlformats.org/officeDocument/2006/relationships/image" Target="../media/image8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11" Type="http://schemas.openxmlformats.org/officeDocument/2006/relationships/image" Target="../media/image51.png"/><Relationship Id="rId24" Type="http://schemas.openxmlformats.org/officeDocument/2006/relationships/image" Target="../media/image83.png"/><Relationship Id="rId32" Type="http://schemas.openxmlformats.org/officeDocument/2006/relationships/image" Target="../media/image90.png"/><Relationship Id="rId37" Type="http://schemas.openxmlformats.org/officeDocument/2006/relationships/image" Target="../media/image95.png"/><Relationship Id="rId5" Type="http://schemas.openxmlformats.org/officeDocument/2006/relationships/image" Target="../media/image66.png"/><Relationship Id="rId15" Type="http://schemas.openxmlformats.org/officeDocument/2006/relationships/image" Target="../media/image75.png"/><Relationship Id="rId23" Type="http://schemas.openxmlformats.org/officeDocument/2006/relationships/image" Target="../media/image82.png"/><Relationship Id="rId28" Type="http://schemas.openxmlformats.org/officeDocument/2006/relationships/image" Target="../media/image87.png"/><Relationship Id="rId36" Type="http://schemas.openxmlformats.org/officeDocument/2006/relationships/image" Target="../media/image94.png"/><Relationship Id="rId10" Type="http://schemas.openxmlformats.org/officeDocument/2006/relationships/image" Target="../media/image71.png"/><Relationship Id="rId19" Type="http://schemas.openxmlformats.org/officeDocument/2006/relationships/image" Target="../media/image52.png"/><Relationship Id="rId31" Type="http://schemas.openxmlformats.org/officeDocument/2006/relationships/image" Target="../media/image89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4.png"/><Relationship Id="rId22" Type="http://schemas.openxmlformats.org/officeDocument/2006/relationships/image" Target="../media/image81.png"/><Relationship Id="rId27" Type="http://schemas.openxmlformats.org/officeDocument/2006/relationships/image" Target="../media/image86.png"/><Relationship Id="rId30" Type="http://schemas.openxmlformats.org/officeDocument/2006/relationships/image" Target="../media/image57.png"/><Relationship Id="rId35" Type="http://schemas.openxmlformats.org/officeDocument/2006/relationships/image" Target="../media/image93.png"/><Relationship Id="rId8" Type="http://schemas.openxmlformats.org/officeDocument/2006/relationships/image" Target="../media/image69.png"/><Relationship Id="rId3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6.gif"/><Relationship Id="rId4" Type="http://schemas.openxmlformats.org/officeDocument/2006/relationships/image" Target="../media/image27.gif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B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9" y="-19050"/>
            <a:ext cx="68580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12"/>
          <p:cNvSpPr>
            <a:spLocks noChangeArrowheads="1" noChangeShapeType="1" noTextEdit="1"/>
          </p:cNvSpPr>
          <p:nvPr/>
        </p:nvSpPr>
        <p:spPr bwMode="auto">
          <a:xfrm>
            <a:off x="926645" y="2913206"/>
            <a:ext cx="344686" cy="8099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93"/>
              </a:avLst>
            </a:prstTxWarp>
          </a:bodyPr>
          <a:lstStyle/>
          <a:p>
            <a:pPr algn="ctr"/>
            <a:endParaRPr lang="en-US" sz="555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4349" name="Picture 39" descr="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8341">
            <a:off x="5793462" y="4583639"/>
            <a:ext cx="2000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39" descr="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30703">
            <a:off x="711501" y="593345"/>
            <a:ext cx="2000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39" descr="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3860">
            <a:off x="385908" y="953000"/>
            <a:ext cx="219670" cy="2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795" y="3527226"/>
            <a:ext cx="96441" cy="9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440;p26">
            <a:extLst>
              <a:ext uri="{FF2B5EF4-FFF2-40B4-BE49-F238E27FC236}">
                <a16:creationId xmlns:a16="http://schemas.microsoft.com/office/drawing/2014/main" id="{4C0A226B-98EF-4F5E-B7BF-F0D7CB7D13B7}"/>
              </a:ext>
            </a:extLst>
          </p:cNvPr>
          <p:cNvSpPr txBox="1">
            <a:spLocks/>
          </p:cNvSpPr>
          <p:nvPr/>
        </p:nvSpPr>
        <p:spPr>
          <a:xfrm>
            <a:off x="218496" y="810909"/>
            <a:ext cx="6553200" cy="1246225"/>
          </a:xfrm>
          <a:prstGeom prst="rect">
            <a:avLst/>
          </a:prstGeom>
          <a:noFill/>
          <a:ln>
            <a:noFill/>
          </a:ln>
        </p:spPr>
        <p:txBody>
          <a:bodyPr spcFirstLastPara="1" lIns="51427" tIns="51427" rIns="51427" bIns="51427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4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>
              <a:defRPr/>
            </a:pPr>
            <a:r>
              <a:rPr lang="en-US" sz="32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CHÀO MỪNG CÁC THẦY CÔ GIÁO </a:t>
            </a:r>
          </a:p>
          <a:p>
            <a:pPr>
              <a:defRPr/>
            </a:pPr>
            <a:r>
              <a:rPr lang="en-US" sz="32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ĐẾN DỰ GIỜ LỚP 5A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57362" y="2025227"/>
            <a:ext cx="334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</a:rPr>
              <a:t>Môn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</a:rPr>
              <a:t>Toán</a:t>
            </a:r>
            <a:endParaRPr lang="en-US" sz="3600" b="1" dirty="0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0793" y="2848755"/>
            <a:ext cx="6040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</a:rPr>
              <a:t>Đỗ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</a:rPr>
              <a:t>Thị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</a:rPr>
              <a:t> Minh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</a:rPr>
              <a:t>Tâm</a:t>
            </a:r>
            <a:endParaRPr lang="en-US" sz="3200" b="1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13" name="图片 23">
            <a:extLst>
              <a:ext uri="{FF2B5EF4-FFF2-40B4-BE49-F238E27FC236}">
                <a16:creationId xmlns:a16="http://schemas.microsoft.com/office/drawing/2014/main" id="{266876A3-0D03-4F63-BC67-DE5A8842C1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1697" y="3996257"/>
            <a:ext cx="880420" cy="687395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203A4937-A56F-48CC-93B8-1E3ECE3D92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64" y="1773734"/>
            <a:ext cx="1381268" cy="1795648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707AF94C-9CBF-4324-86F1-0E553BEE39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76" y="3257550"/>
            <a:ext cx="2451093" cy="1685735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9B81068-8646-4194-8D5E-E8843A27D6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911" y="3782649"/>
            <a:ext cx="1363449" cy="1022076"/>
          </a:xfrm>
          <a:prstGeom prst="rect">
            <a:avLst/>
          </a:prstGeom>
        </p:spPr>
      </p:pic>
      <p:pic>
        <p:nvPicPr>
          <p:cNvPr id="18" name="Picture 39" descr="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8341">
            <a:off x="6053476" y="4276723"/>
            <a:ext cx="2000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9" descr="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8341">
            <a:off x="871217" y="216171"/>
            <a:ext cx="274486" cy="27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845" y="12706"/>
            <a:ext cx="826278" cy="753924"/>
          </a:xfrm>
          <a:prstGeom prst="rect">
            <a:avLst/>
          </a:prstGeom>
        </p:spPr>
      </p:pic>
      <p:pic>
        <p:nvPicPr>
          <p:cNvPr id="24" name="Picture 39" descr="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8341">
            <a:off x="6481346" y="4109933"/>
            <a:ext cx="2000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211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21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951"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5476478" cy="5125582"/>
          </a:xfrm>
        </p:spPr>
      </p:pic>
      <p:sp>
        <p:nvSpPr>
          <p:cNvPr id="2" name="Rectangle 1"/>
          <p:cNvSpPr/>
          <p:nvPr/>
        </p:nvSpPr>
        <p:spPr>
          <a:xfrm>
            <a:off x="2895600" y="0"/>
            <a:ext cx="3266678" cy="5905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FF"/>
                </a:solidFill>
              </a:rPr>
              <a:t>Hoàng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tử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rất</a:t>
            </a:r>
            <a:r>
              <a:rPr lang="en-US" b="1" dirty="0">
                <a:solidFill>
                  <a:srgbClr val="0000FF"/>
                </a:solidFill>
              </a:rPr>
              <a:t> lo </a:t>
            </a:r>
            <a:r>
              <a:rPr lang="en-US" b="1" dirty="0" err="1">
                <a:solidFill>
                  <a:srgbClr val="0000FF"/>
                </a:solidFill>
              </a:rPr>
              <a:t>lắng</a:t>
            </a:r>
            <a:r>
              <a:rPr lang="en-US" b="1" dirty="0">
                <a:solidFill>
                  <a:srgbClr val="0000FF"/>
                </a:solidFill>
              </a:rPr>
              <a:t>. </a:t>
            </a:r>
          </a:p>
          <a:p>
            <a:pPr algn="ctr"/>
            <a:r>
              <a:rPr lang="en-US" b="1" dirty="0" err="1">
                <a:solidFill>
                  <a:srgbClr val="0000FF"/>
                </a:solidFill>
              </a:rPr>
              <a:t>Chàng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đã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đi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tìm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công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chúa</a:t>
            </a:r>
            <a:r>
              <a:rPr lang="en-US" b="1" dirty="0">
                <a:solidFill>
                  <a:srgbClr val="0000FF"/>
                </a:solidFill>
              </a:rPr>
              <a:t>.</a:t>
            </a:r>
            <a:endParaRPr lang="vi-VN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01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-19050"/>
            <a:ext cx="6850380" cy="5162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874" flipH="1">
            <a:off x="4738580" y="3114240"/>
            <a:ext cx="1965568" cy="207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98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31FF81-0D22-4824-960F-B8671D6AC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58" y="4095750"/>
            <a:ext cx="2648600" cy="766167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D894518-B6DD-4BD0-8098-A909CF2FC686}"/>
              </a:ext>
            </a:extLst>
          </p:cNvPr>
          <p:cNvGrpSpPr/>
          <p:nvPr/>
        </p:nvGrpSpPr>
        <p:grpSpPr>
          <a:xfrm>
            <a:off x="-685797" y="775451"/>
            <a:ext cx="7543797" cy="811860"/>
            <a:chOff x="3600359" y="4296089"/>
            <a:chExt cx="2108943" cy="122745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42B3B48-84C6-471B-90BA-471F23CE9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174" y="4296089"/>
              <a:ext cx="1926757" cy="1227459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3600359" y="4560821"/>
              <a:ext cx="2108943" cy="69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            </a:t>
              </a:r>
              <a:r>
                <a:rPr kumimoji="0" lang="en-US" altLang="zh-CN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2: </a:t>
              </a:r>
              <a:r>
                <a:rPr kumimoji="0" lang="en-US" altLang="zh-CN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Viết</a:t>
              </a:r>
              <a:r>
                <a:rPr kumimoji="0" lang="en-US" altLang="zh-CN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các</a:t>
              </a:r>
              <a:r>
                <a:rPr kumimoji="0" lang="en-US" altLang="zh-CN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số</a:t>
              </a:r>
              <a:r>
                <a:rPr kumimoji="0" lang="en-US" altLang="zh-CN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sau</a:t>
              </a:r>
              <a:r>
                <a:rPr kumimoji="0" lang="en-US" altLang="zh-CN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theo</a:t>
              </a:r>
              <a:r>
                <a:rPr kumimoji="0" lang="en-US" altLang="zh-CN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thứ</a:t>
              </a:r>
              <a:r>
                <a:rPr kumimoji="0" lang="en-US" altLang="zh-CN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tự</a:t>
              </a:r>
              <a:r>
                <a:rPr kumimoji="0" lang="en-US" altLang="zh-CN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từ</a:t>
              </a:r>
              <a:r>
                <a:rPr kumimoji="0" lang="en-US" altLang="zh-CN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bé</a:t>
              </a:r>
              <a:r>
                <a:rPr kumimoji="0" lang="en-US" altLang="zh-CN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đến</a:t>
              </a:r>
              <a:r>
                <a:rPr kumimoji="0" lang="en-US" altLang="zh-CN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lớn</a:t>
              </a:r>
              <a:r>
                <a:rPr kumimoji="0" lang="en-US" altLang="zh-CN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:</a:t>
              </a:r>
              <a:endParaRPr kumimoji="0" lang="zh-C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4AFDC09-6F41-415A-86EC-2307589AE903}"/>
              </a:ext>
            </a:extLst>
          </p:cNvPr>
          <p:cNvGrpSpPr/>
          <p:nvPr/>
        </p:nvGrpSpPr>
        <p:grpSpPr>
          <a:xfrm>
            <a:off x="130614" y="201187"/>
            <a:ext cx="1685051" cy="676470"/>
            <a:chOff x="-51859" y="123185"/>
            <a:chExt cx="3857514" cy="189186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E78E92C-B503-4ACD-9255-49F41A5B2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50" y="304292"/>
              <a:ext cx="3545305" cy="171075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839BD74-A329-430F-A87B-9EDE4AA41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59" y="123185"/>
              <a:ext cx="1335450" cy="1062290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3D4986AB-9030-457A-9995-DBA50B4350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80" y="3925969"/>
            <a:ext cx="648731" cy="10091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590A5BB-3C12-4693-893C-0BB3C1CFF5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789245"/>
            <a:ext cx="650292" cy="1145861"/>
          </a:xfrm>
          <a:prstGeom prst="rect">
            <a:avLst/>
          </a:prstGeom>
        </p:spPr>
      </p:pic>
      <p:sp>
        <p:nvSpPr>
          <p:cNvPr id="17" name="星形: 六角 16">
            <a:extLst>
              <a:ext uri="{FF2B5EF4-FFF2-40B4-BE49-F238E27FC236}">
                <a16:creationId xmlns:a16="http://schemas.microsoft.com/office/drawing/2014/main" id="{7A58ACA3-C553-43E3-B5CA-D1E7A19102BD}"/>
              </a:ext>
            </a:extLst>
          </p:cNvPr>
          <p:cNvSpPr/>
          <p:nvPr/>
        </p:nvSpPr>
        <p:spPr>
          <a:xfrm rot="20718939">
            <a:off x="3772345" y="231144"/>
            <a:ext cx="283234" cy="285711"/>
          </a:xfrm>
          <a:prstGeom prst="star6">
            <a:avLst/>
          </a:prstGeom>
          <a:solidFill>
            <a:srgbClr val="FFFF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星形: 六角 16">
            <a:extLst>
              <a:ext uri="{FF2B5EF4-FFF2-40B4-BE49-F238E27FC236}">
                <a16:creationId xmlns:a16="http://schemas.microsoft.com/office/drawing/2014/main" id="{7A58ACA3-C553-43E3-B5CA-D1E7A19102BD}"/>
              </a:ext>
            </a:extLst>
          </p:cNvPr>
          <p:cNvSpPr/>
          <p:nvPr/>
        </p:nvSpPr>
        <p:spPr>
          <a:xfrm rot="20718939">
            <a:off x="2936045" y="429604"/>
            <a:ext cx="300112" cy="296585"/>
          </a:xfrm>
          <a:prstGeom prst="star6">
            <a:avLst/>
          </a:prstGeom>
          <a:solidFill>
            <a:srgbClr val="FF0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星形: 六角 16">
            <a:extLst>
              <a:ext uri="{FF2B5EF4-FFF2-40B4-BE49-F238E27FC236}">
                <a16:creationId xmlns:a16="http://schemas.microsoft.com/office/drawing/2014/main" id="{7A58ACA3-C553-43E3-B5CA-D1E7A19102BD}"/>
              </a:ext>
            </a:extLst>
          </p:cNvPr>
          <p:cNvSpPr/>
          <p:nvPr/>
        </p:nvSpPr>
        <p:spPr>
          <a:xfrm rot="20718939">
            <a:off x="2030681" y="274925"/>
            <a:ext cx="285717" cy="319226"/>
          </a:xfrm>
          <a:prstGeom prst="star6">
            <a:avLst/>
          </a:prstGeom>
          <a:solidFill>
            <a:srgbClr val="92D05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88780" y="1561995"/>
            <a:ext cx="6353264" cy="457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5,7;      6,02;      4,23;      4,32;      5,3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星形: 六角 16">
            <a:extLst>
              <a:ext uri="{FF2B5EF4-FFF2-40B4-BE49-F238E27FC236}">
                <a16:creationId xmlns:a16="http://schemas.microsoft.com/office/drawing/2014/main" id="{7A58ACA3-C553-43E3-B5CA-D1E7A19102BD}"/>
              </a:ext>
            </a:extLst>
          </p:cNvPr>
          <p:cNvSpPr/>
          <p:nvPr/>
        </p:nvSpPr>
        <p:spPr>
          <a:xfrm rot="20718939">
            <a:off x="5403717" y="254857"/>
            <a:ext cx="283234" cy="285711"/>
          </a:xfrm>
          <a:prstGeom prst="star6">
            <a:avLst/>
          </a:prstGeom>
          <a:solidFill>
            <a:srgbClr val="0000FF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星形: 六角 16">
            <a:extLst>
              <a:ext uri="{FF2B5EF4-FFF2-40B4-BE49-F238E27FC236}">
                <a16:creationId xmlns:a16="http://schemas.microsoft.com/office/drawing/2014/main" id="{7A58ACA3-C553-43E3-B5CA-D1E7A19102BD}"/>
              </a:ext>
            </a:extLst>
          </p:cNvPr>
          <p:cNvSpPr/>
          <p:nvPr/>
        </p:nvSpPr>
        <p:spPr>
          <a:xfrm rot="20718939">
            <a:off x="4527632" y="466148"/>
            <a:ext cx="283234" cy="285711"/>
          </a:xfrm>
          <a:prstGeom prst="star6">
            <a:avLst/>
          </a:prstGeom>
          <a:solidFill>
            <a:srgbClr val="F10FE6"/>
          </a:solidFill>
          <a:ln w="19050">
            <a:solidFill>
              <a:srgbClr val="F10F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星形: 六角 16">
            <a:extLst>
              <a:ext uri="{FF2B5EF4-FFF2-40B4-BE49-F238E27FC236}">
                <a16:creationId xmlns:a16="http://schemas.microsoft.com/office/drawing/2014/main" id="{7A58ACA3-C553-43E3-B5CA-D1E7A19102BD}"/>
              </a:ext>
            </a:extLst>
          </p:cNvPr>
          <p:cNvSpPr/>
          <p:nvPr/>
        </p:nvSpPr>
        <p:spPr>
          <a:xfrm rot="20718939">
            <a:off x="6327222" y="448032"/>
            <a:ext cx="283234" cy="285711"/>
          </a:xfrm>
          <a:prstGeom prst="star6">
            <a:avLst/>
          </a:prstGeom>
          <a:solidFill>
            <a:schemeClr val="accent2">
              <a:lumMod val="75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3">
            <a:hlinkClick r:id="rId9" action="ppaction://hlinksldjump"/>
          </p:cNvPr>
          <p:cNvSpPr/>
          <p:nvPr/>
        </p:nvSpPr>
        <p:spPr>
          <a:xfrm>
            <a:off x="288779" y="2367462"/>
            <a:ext cx="61442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rPr>
              <a:t>theo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rPr>
              <a:t>tự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rPr>
              <a:t>bé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rPr>
              <a:t>đến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rPr>
              <a:t>lớn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rPr>
              <a:t>là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rPr>
              <a:t>4,23;      4,32;       5,3;       5,7;       6,02.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经典趣体简" panose="0201060900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73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-19050"/>
            <a:ext cx="6850380" cy="5162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874" flipH="1">
            <a:off x="5175239" y="3430887"/>
            <a:ext cx="1746523" cy="184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7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4 -3.08642E-6 L 0.00024 -3.08642E-6 C -0.00555 -0.00401 -0.01156 -0.00648 -0.01666 -0.01142 C -0.01828 -0.01265 -0.01712 -0.01667 -0.01851 -0.01821 C -0.02036 -0.02006 -0.02291 -0.01944 -0.02522 -0.02037 C -0.02684 -0.02099 -0.02869 -0.0216 -0.03031 -0.02253 C -0.03217 -0.02376 -0.03332 -0.02623 -0.03541 -0.02716 C -0.03865 -0.0287 -0.04212 -0.0287 -0.04536 -0.02932 C -0.04652 -0.03179 -0.04698 -0.03488 -0.04883 -0.03611 C -0.05184 -0.03827 -0.05555 -0.03734 -0.05902 -0.03827 C -0.06064 -0.03889 -0.06226 -0.04043 -0.06411 -0.04074 C -0.07082 -0.04197 -0.07754 -0.04228 -0.08425 -0.0429 C -0.09582 -0.05062 -0.08749 -0.04568 -0.10462 -0.05185 C -0.10856 -0.05339 -0.11226 -0.05525 -0.11643 -0.05648 C -0.12082 -0.05772 -0.12545 -0.05772 -0.12985 -0.05864 C -0.14096 -0.0608 -0.13726 -0.06173 -0.14999 -0.06327 C -0.16018 -0.0642 -0.17036 -0.06451 -0.18055 -0.06543 C -0.18494 -0.06697 -0.18934 -0.06914 -0.19397 -0.06975 C -0.20184 -0.0713 -0.20971 -0.07222 -0.21758 -0.07222 C -0.25369 -0.07222 -0.28957 -0.07068 -0.32569 -0.06975 C -0.33008 -0.06852 -0.33448 -0.06605 -0.33911 -0.06543 L -0.35254 -0.06327 L -0.36434 -0.0608 C -0.36944 -0.06018 -0.37453 -0.05926 -0.37962 -0.05864 C -0.38842 -0.05093 -0.38541 -0.05185 -0.40161 -0.05185 L -0.72893 -0.05401 C -0.7324 -0.05555 -0.7361 -0.05586 -0.73911 -0.05864 C -0.74073 -0.06018 -0.74258 -0.06142 -0.7442 -0.06327 C -0.74652 -0.06543 -0.7486 -0.0679 -0.75092 -0.06975 C -0.753 -0.0716 -0.75555 -0.07284 -0.75763 -0.07438 C -0.7655 -0.09012 -0.7611 -0.08488 -0.76944 -0.09228 C -0.77383 -0.10926 -0.76805 -0.08858 -0.77453 -0.10586 C -0.77545 -0.10802 -0.77569 -0.11049 -0.77615 -0.11265 C -0.77569 -0.13518 -0.77545 -0.15772 -0.77453 -0.18025 C -0.7743 -0.18457 -0.7736 -0.1892 -0.77291 -0.19352 C -0.77152 -0.20216 -0.7699 -0.20741 -0.76781 -0.21605 C -0.76735 -0.21821 -0.76689 -0.22068 -0.76619 -0.22284 C -0.76504 -0.22654 -0.76388 -0.23025 -0.76272 -0.23426 C -0.76156 -0.23858 -0.76041 -0.24321 -0.75948 -0.24753 C -0.75879 -0.25 -0.75879 -0.25247 -0.75763 -0.25432 C -0.75647 -0.25648 -0.75531 -0.25864 -0.75439 -0.26111 C -0.75346 -0.26327 -0.75369 -0.26605 -0.75254 -0.2679 C -0.75138 -0.27006 -0.7493 -0.27099 -0.74768 -0.27222 C -0.74328 -0.2892 -0.74906 -0.26852 -0.74258 -0.2858 C -0.74166 -0.28796 -0.74166 -0.29043 -0.74073 -0.29259 C -0.73981 -0.29506 -0.73842 -0.29691 -0.73749 -0.29938 C -0.73541 -0.30432 -0.73471 -0.30957 -0.73078 -0.31296 C -0.72916 -0.3142 -0.72731 -0.3142 -0.72569 -0.31512 C -0.72499 -0.31728 -0.72476 -0.31975 -0.72383 -0.32191 C -0.72314 -0.32376 -0.72152 -0.32469 -0.72059 -0.32623 C -0.7192 -0.32839 -0.71805 -0.33055 -0.71712 -0.33302 C -0.71643 -0.33518 -0.71619 -0.33765 -0.7155 -0.33981 C -0.71457 -0.34228 -0.71295 -0.34414 -0.71203 -0.3466 C -0.71133 -0.34876 -0.71133 -0.35123 -0.71041 -0.35339 C -0.703 -0.36821 -0.70763 -0.35216 -0.70207 -0.36697 C -0.69768 -0.37839 -0.70346 -0.36944 -0.69698 -0.37809 C -0.69629 -0.38025 -0.69629 -0.38272 -0.69536 -0.38488 C -0.69397 -0.38734 -0.69166 -0.3892 -0.69027 -0.39167 C -0.68842 -0.39444 -0.68703 -0.39784 -0.68518 -0.40062 C -0.68402 -0.40216 -0.68263 -0.40339 -0.6817 -0.40494 C -0.68055 -0.4071 -0.67962 -0.40988 -0.67846 -0.41173 C -0.67684 -0.4142 -0.67476 -0.41605 -0.67337 -0.41852 C -0.67082 -0.42284 -0.6699 -0.42901 -0.66666 -0.4321 C -0.66272 -0.43549 -0.66087 -0.43642 -0.65809 -0.44105 C -0.65416 -0.44753 -0.65601 -0.44753 -0.65138 -0.45247 C -0.64976 -0.45401 -0.64791 -0.45525 -0.64629 -0.45679 C -0.64397 -0.45895 -0.64189 -0.46142 -0.63957 -0.46358 C -0.62846 -0.4858 -0.63772 -0.47099 -0.62777 -0.48148 C -0.62638 -0.48302 -0.62569 -0.48518 -0.6243 -0.48611 C -0.62221 -0.48734 -0.6199 -0.48765 -0.61758 -0.48827 C -0.61156 -0.50031 -0.61758 -0.49136 -0.6074 -0.49722 C -0.59119 -0.50648 -0.61504 -0.49753 -0.59559 -0.50401 C -0.58772 -0.51111 -0.59374 -0.50679 -0.58379 -0.5108 C -0.58055 -0.51204 -0.57707 -0.51389 -0.57383 -0.51543 C -0.57198 -0.51605 -0.57036 -0.51697 -0.56874 -0.51759 L -0.56203 -0.51975 C -0.56018 -0.5213 -0.55856 -0.52315 -0.55694 -0.52438 C -0.55416 -0.52623 -0.54744 -0.52778 -0.54513 -0.5287 C -0.53286 -0.53333 -0.5486 -0.5287 -0.53147 -0.53333 C -0.52106 -0.54722 -0.53633 -0.52839 -0.52314 -0.54012 C -0.51041 -0.55123 -0.52499 -0.54383 -0.51295 -0.54907 C -0.5118 -0.55123 -0.51087 -0.5537 -0.50948 -0.55586 C -0.50856 -0.55741 -0.50694 -0.55833 -0.50624 -0.56018 C -0.50462 -0.56358 -0.503 -0.57623 -0.50277 -0.57839 C -0.50022 -0.60185 -0.503 -0.5892 -0.49953 -0.60309 C -0.49999 -0.62253 -0.50022 -0.64197 -0.50115 -0.66142 C -0.50138 -0.66389 -0.50184 -0.66636 -0.50277 -0.66821 C -0.50555 -0.67346 -0.50948 -0.67901 -0.51457 -0.67963 C -0.52036 -0.68025 -0.52592 -0.67963 -0.53147 -0.67963 L -0.53147 -0.67963 L -0.53147 -0.67963 L -0.53147 -0.67963 " pathEditMode="relative" ptsTypes="AAAAAAA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49" y="0"/>
            <a:ext cx="6881149" cy="5108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6827" flipH="1">
            <a:off x="5239767" y="3769658"/>
            <a:ext cx="1334193" cy="140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62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6BA6ABFC-C048-4730-9927-4B11646A0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00" y="-238661"/>
            <a:ext cx="6955900" cy="3410044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B4FCFBD3-3AC5-4FD9-A351-FA7A0B443EFA}"/>
              </a:ext>
            </a:extLst>
          </p:cNvPr>
          <p:cNvSpPr/>
          <p:nvPr/>
        </p:nvSpPr>
        <p:spPr>
          <a:xfrm>
            <a:off x="139303" y="209551"/>
            <a:ext cx="6572250" cy="4157586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zh-CN" altLang="en-US" sz="1013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464" y="15801"/>
            <a:ext cx="670688" cy="75217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212F4AD-4887-4879-AC36-7B7A2E164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35" y="4704726"/>
            <a:ext cx="1944886" cy="139303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54" y="4525835"/>
            <a:ext cx="1401951" cy="377717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6141355" y="223858"/>
            <a:ext cx="444371" cy="44437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zh-CN" altLang="en-US" sz="1013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6255545" y="351483"/>
            <a:ext cx="215989" cy="215989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zh-CN" altLang="en-US" sz="1013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17" name="图片 27">
            <a:extLst>
              <a:ext uri="{FF2B5EF4-FFF2-40B4-BE49-F238E27FC236}">
                <a16:creationId xmlns:a16="http://schemas.microsoft.com/office/drawing/2014/main" id="{1212F4AD-4887-4879-AC36-7B7A2E164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11" y="4774377"/>
            <a:ext cx="1944886" cy="1393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3189" y="1466361"/>
            <a:ext cx="4780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</a:rPr>
              <a:t>Bài</a:t>
            </a:r>
            <a:r>
              <a:rPr lang="en-US" sz="3200" dirty="0">
                <a:solidFill>
                  <a:srgbClr val="0000FF"/>
                </a:solidFill>
              </a:rPr>
              <a:t> 3: </a:t>
            </a:r>
            <a:r>
              <a:rPr lang="en-US" sz="3200" dirty="0" err="1">
                <a:solidFill>
                  <a:srgbClr val="0000FF"/>
                </a:solidFill>
              </a:rPr>
              <a:t>Tìm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chữ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số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-93"/>
              </a:rPr>
              <a:t>x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biết</a:t>
            </a:r>
            <a:r>
              <a:rPr lang="en-US" sz="3200" dirty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9,7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8 &lt; 9,718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hlinkClick r:id="rId7" action="ppaction://hlinksldjump"/>
          </p:cNvPr>
          <p:cNvSpPr txBox="1"/>
          <p:nvPr/>
        </p:nvSpPr>
        <p:spPr>
          <a:xfrm>
            <a:off x="1342655" y="2958345"/>
            <a:ext cx="490574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-93"/>
              </a:rPr>
              <a:t>x </a:t>
            </a:r>
            <a:r>
              <a:rPr lang="en-US" sz="3200" dirty="0"/>
              <a:t>= 0  </a:t>
            </a:r>
            <a:r>
              <a:rPr lang="en-US" sz="3200" dirty="0" err="1"/>
              <a:t>vì</a:t>
            </a:r>
            <a:r>
              <a:rPr lang="en-US" sz="3200" dirty="0"/>
              <a:t>  9,708 &lt; 9,718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293645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49" y="0"/>
            <a:ext cx="6881149" cy="5108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6827" flipH="1">
            <a:off x="5239767" y="3769658"/>
            <a:ext cx="1334193" cy="140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58025E-6 L 1.11111E-6 3.58025E-6 L -0.01366 0.00679 C -0.01528 0.00741 -0.0169 0.00864 -0.01875 0.00895 C -0.02477 0.01018 -0.03102 0.01049 -0.03727 0.01111 C -0.04074 0.01265 -0.04398 0.01481 -0.04745 0.01574 C -0.05787 0.0179 -0.10417 0.02006 -0.10648 0.02006 L -0.22639 0.02253 L -0.65671 0.02469 C -0.66018 0.02623 -0.66342 0.02839 -0.6669 0.02932 C -0.68333 0.03241 -0.67477 0.03025 -0.69236 0.0358 C -0.70787 0.03549 -0.76319 0.05617 -0.78842 0.02932 C -0.78981 0.02778 -0.79074 0.02623 -0.7919 0.02469 C -0.7956 -0.00525 -0.79467 0.00772 -0.7919 -0.04506 C -0.79167 -0.04753 -0.79097 -0.04969 -0.79004 -0.05185 C -0.78704 -0.06142 -0.78796 -0.05926 -0.78333 -0.06543 C -0.78287 -0.06821 -0.78287 -0.07161 -0.78171 -0.07438 C -0.78102 -0.07624 -0.77917 -0.07685 -0.77824 -0.0787 C -0.7706 -0.09938 -0.77917 -0.08673 -0.77153 -0.09691 C -0.76991 -0.1037 -0.76805 -0.11265 -0.76319 -0.11698 C -0.75949 -0.12037 -0.75741 -0.12161 -0.75463 -0.12593 C -0.74537 -0.14167 -0.75833 -0.12346 -0.74629 -0.13951 C -0.7456 -0.14167 -0.74537 -0.14414 -0.74467 -0.1463 C -0.74213 -0.15247 -0.73981 -0.15494 -0.73611 -0.15988 C -0.73194 -0.17685 -0.73819 -0.15648 -0.7294 -0.17099 C -0.72824 -0.17284 -0.7287 -0.17593 -0.72778 -0.17778 C -0.72523 -0.1821 -0.72199 -0.18519 -0.71921 -0.1892 C -0.71759 -0.19136 -0.71528 -0.1929 -0.71412 -0.19568 C -0.70602 -0.21759 -0.71528 -0.19568 -0.70741 -0.20926 C -0.69768 -0.22685 -0.70509 -0.21883 -0.6956 -0.22747 C -0.68588 -0.24661 -0.69884 -0.22377 -0.68727 -0.23642 C -0.68565 -0.23796 -0.68518 -0.24105 -0.68379 -0.24321 C -0.67963 -0.24969 -0.6787 -0.25 -0.67361 -0.25432 C -0.67222 -0.25988 -0.67199 -0.26358 -0.66852 -0.2679 C -0.66713 -0.26975 -0.66528 -0.27068 -0.66366 -0.27222 C -0.66296 -0.27469 -0.66296 -0.27716 -0.6618 -0.27901 C -0.65787 -0.28673 -0.65648 -0.28488 -0.65162 -0.29043 C -0.6493 -0.29321 -0.64722 -0.2963 -0.64491 -0.29938 L -0.64167 -0.3037 L -0.63657 -0.31049 C -0.63588 -0.31296 -0.63565 -0.31512 -0.63495 -0.31728 C -0.63403 -0.31975 -0.63217 -0.32161 -0.63148 -0.32407 C -0.63055 -0.32685 -0.63055 -0.33025 -0.62986 -0.33303 C -0.6287 -0.33765 -0.62639 -0.34661 -0.62639 -0.34661 C -0.62708 -0.35185 -0.62685 -0.3571 -0.62801 -0.36235 C -0.62986 -0.36975 -0.63264 -0.36914 -0.63657 -0.37346 C -0.63842 -0.37562 -0.64004 -0.37778 -0.64167 -0.38025 C -0.64282 -0.38241 -0.64375 -0.38488 -0.64491 -0.38704 C -0.64699 -0.39043 -0.64954 -0.39321 -0.65162 -0.39599 C -0.65486 -0.4 -0.65764 -0.40494 -0.6618 -0.40741 C -0.66389 -0.40864 -0.66643 -0.40895 -0.66852 -0.40957 C -0.66921 -0.41173 -0.66898 -0.41482 -0.67037 -0.41636 C -0.67222 -0.41821 -0.675 -0.41728 -0.67708 -0.41852 C -0.67778 -0.41883 -0.67824 -0.42006 -0.6787 -0.42068 L -0.6787 -0.42068 " pathEditMode="relative" ptsTypes="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8650"/>
            <a:ext cx="6858000" cy="5772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813">
            <a:off x="297717" y="2945524"/>
            <a:ext cx="1792655" cy="189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72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269" descr="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919" y="45244"/>
            <a:ext cx="1298372" cy="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" y="61768"/>
            <a:ext cx="6781800" cy="48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2258" tIns="26129" rIns="52258" bIns="26129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/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x, </a:t>
            </a:r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图片 4111" descr="PPT素材-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486150"/>
            <a:ext cx="7620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ïṧḻïḑé">
            <a:extLst>
              <a:ext uri="{FF2B5EF4-FFF2-40B4-BE49-F238E27FC236}">
                <a16:creationId xmlns:a16="http://schemas.microsoft.com/office/drawing/2014/main" id="{91159B3D-4AB3-42BA-ACEF-B63FCBC77E0A}"/>
              </a:ext>
            </a:extLst>
          </p:cNvPr>
          <p:cNvGrpSpPr/>
          <p:nvPr/>
        </p:nvGrpSpPr>
        <p:grpSpPr>
          <a:xfrm>
            <a:off x="114300" y="1043077"/>
            <a:ext cx="3120084" cy="860269"/>
            <a:chOff x="914400" y="1205246"/>
            <a:chExt cx="2376000" cy="2471787"/>
          </a:xfrm>
        </p:grpSpPr>
        <p:sp>
          <p:nvSpPr>
            <p:cNvPr id="8" name="ïṧ1ïďé">
              <a:extLst>
                <a:ext uri="{FF2B5EF4-FFF2-40B4-BE49-F238E27FC236}">
                  <a16:creationId xmlns:a16="http://schemas.microsoft.com/office/drawing/2014/main" id="{D9D57CC4-F979-44D0-B854-9F82D5A76A2C}"/>
                </a:ext>
              </a:extLst>
            </p:cNvPr>
            <p:cNvSpPr/>
            <p:nvPr/>
          </p:nvSpPr>
          <p:spPr bwMode="auto">
            <a:xfrm>
              <a:off x="914400" y="1205246"/>
              <a:ext cx="2376000" cy="2471787"/>
            </a:xfrm>
            <a:custGeom>
              <a:avLst/>
              <a:gdLst>
                <a:gd name="T0" fmla="*/ 538 w 1089"/>
                <a:gd name="T1" fmla="*/ 1138 h 1138"/>
                <a:gd name="T2" fmla="*/ 466 w 1089"/>
                <a:gd name="T3" fmla="*/ 1122 h 1138"/>
                <a:gd name="T4" fmla="*/ 71 w 1089"/>
                <a:gd name="T5" fmla="*/ 895 h 1138"/>
                <a:gd name="T6" fmla="*/ 0 w 1089"/>
                <a:gd name="T7" fmla="*/ 772 h 1138"/>
                <a:gd name="T8" fmla="*/ 4 w 1089"/>
                <a:gd name="T9" fmla="*/ 248 h 1138"/>
                <a:gd name="T10" fmla="*/ 79 w 1089"/>
                <a:gd name="T11" fmla="*/ 143 h 1138"/>
                <a:gd name="T12" fmla="*/ 455 w 1089"/>
                <a:gd name="T13" fmla="*/ 12 h 1138"/>
                <a:gd name="T14" fmla="*/ 540 w 1089"/>
                <a:gd name="T15" fmla="*/ 0 h 1138"/>
                <a:gd name="T16" fmla="*/ 621 w 1089"/>
                <a:gd name="T17" fmla="*/ 11 h 1138"/>
                <a:gd name="T18" fmla="*/ 1015 w 1089"/>
                <a:gd name="T19" fmla="*/ 144 h 1138"/>
                <a:gd name="T20" fmla="*/ 1088 w 1089"/>
                <a:gd name="T21" fmla="*/ 247 h 1138"/>
                <a:gd name="T22" fmla="*/ 1078 w 1089"/>
                <a:gd name="T23" fmla="*/ 772 h 1138"/>
                <a:gd name="T24" fmla="*/ 1005 w 1089"/>
                <a:gd name="T25" fmla="*/ 895 h 1138"/>
                <a:gd name="T26" fmla="*/ 609 w 1089"/>
                <a:gd name="T27" fmla="*/ 1122 h 1138"/>
                <a:gd name="T28" fmla="*/ 538 w 1089"/>
                <a:gd name="T29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9" h="1138">
                  <a:moveTo>
                    <a:pt x="538" y="1138"/>
                  </a:moveTo>
                  <a:cubicBezTo>
                    <a:pt x="511" y="1138"/>
                    <a:pt x="485" y="1132"/>
                    <a:pt x="466" y="1122"/>
                  </a:cubicBezTo>
                  <a:cubicBezTo>
                    <a:pt x="71" y="895"/>
                    <a:pt x="71" y="895"/>
                    <a:pt x="71" y="895"/>
                  </a:cubicBezTo>
                  <a:cubicBezTo>
                    <a:pt x="32" y="873"/>
                    <a:pt x="0" y="817"/>
                    <a:pt x="0" y="772"/>
                  </a:cubicBezTo>
                  <a:cubicBezTo>
                    <a:pt x="4" y="248"/>
                    <a:pt x="4" y="248"/>
                    <a:pt x="4" y="248"/>
                  </a:cubicBezTo>
                  <a:cubicBezTo>
                    <a:pt x="4" y="205"/>
                    <a:pt x="38" y="157"/>
                    <a:pt x="79" y="143"/>
                  </a:cubicBezTo>
                  <a:cubicBezTo>
                    <a:pt x="455" y="12"/>
                    <a:pt x="455" y="12"/>
                    <a:pt x="455" y="12"/>
                  </a:cubicBezTo>
                  <a:cubicBezTo>
                    <a:pt x="477" y="4"/>
                    <a:pt x="508" y="0"/>
                    <a:pt x="540" y="0"/>
                  </a:cubicBezTo>
                  <a:cubicBezTo>
                    <a:pt x="570" y="0"/>
                    <a:pt x="600" y="4"/>
                    <a:pt x="621" y="11"/>
                  </a:cubicBezTo>
                  <a:cubicBezTo>
                    <a:pt x="1015" y="144"/>
                    <a:pt x="1015" y="144"/>
                    <a:pt x="1015" y="144"/>
                  </a:cubicBezTo>
                  <a:cubicBezTo>
                    <a:pt x="1056" y="157"/>
                    <a:pt x="1089" y="205"/>
                    <a:pt x="1088" y="247"/>
                  </a:cubicBezTo>
                  <a:cubicBezTo>
                    <a:pt x="1078" y="772"/>
                    <a:pt x="1078" y="772"/>
                    <a:pt x="1078" y="772"/>
                  </a:cubicBezTo>
                  <a:cubicBezTo>
                    <a:pt x="1077" y="816"/>
                    <a:pt x="1044" y="873"/>
                    <a:pt x="1005" y="895"/>
                  </a:cubicBezTo>
                  <a:cubicBezTo>
                    <a:pt x="609" y="1122"/>
                    <a:pt x="609" y="1122"/>
                    <a:pt x="609" y="1122"/>
                  </a:cubicBezTo>
                  <a:cubicBezTo>
                    <a:pt x="591" y="1132"/>
                    <a:pt x="565" y="1138"/>
                    <a:pt x="538" y="1138"/>
                  </a:cubicBezTo>
                  <a:close/>
                </a:path>
              </a:pathLst>
            </a:custGeom>
            <a:solidFill>
              <a:srgbClr val="28B8D3"/>
            </a:solidFill>
            <a:ln>
              <a:solidFill>
                <a:srgbClr val="28B8D3"/>
              </a:solidFill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9" name="íṣlíḋé">
              <a:extLst>
                <a:ext uri="{FF2B5EF4-FFF2-40B4-BE49-F238E27FC236}">
                  <a16:creationId xmlns:a16="http://schemas.microsoft.com/office/drawing/2014/main" id="{A725E091-DE50-42D5-B00E-DC14096ABF68}"/>
                </a:ext>
              </a:extLst>
            </p:cNvPr>
            <p:cNvSpPr/>
            <p:nvPr/>
          </p:nvSpPr>
          <p:spPr bwMode="auto">
            <a:xfrm>
              <a:off x="1050097" y="1368358"/>
              <a:ext cx="2160000" cy="2160000"/>
            </a:xfrm>
            <a:custGeom>
              <a:avLst/>
              <a:gdLst>
                <a:gd name="T0" fmla="*/ 83 w 947"/>
                <a:gd name="T1" fmla="*/ 784 h 979"/>
                <a:gd name="T2" fmla="*/ 0 w 947"/>
                <a:gd name="T3" fmla="*/ 643 h 979"/>
                <a:gd name="T4" fmla="*/ 3 w 947"/>
                <a:gd name="T5" fmla="*/ 243 h 979"/>
                <a:gd name="T6" fmla="*/ 94 w 947"/>
                <a:gd name="T7" fmla="*/ 116 h 979"/>
                <a:gd name="T8" fmla="*/ 378 w 947"/>
                <a:gd name="T9" fmla="*/ 18 h 979"/>
                <a:gd name="T10" fmla="*/ 558 w 947"/>
                <a:gd name="T11" fmla="*/ 17 h 979"/>
                <a:gd name="T12" fmla="*/ 857 w 947"/>
                <a:gd name="T13" fmla="*/ 117 h 979"/>
                <a:gd name="T14" fmla="*/ 946 w 947"/>
                <a:gd name="T15" fmla="*/ 243 h 979"/>
                <a:gd name="T16" fmla="*/ 938 w 947"/>
                <a:gd name="T17" fmla="*/ 642 h 979"/>
                <a:gd name="T18" fmla="*/ 853 w 947"/>
                <a:gd name="T19" fmla="*/ 783 h 979"/>
                <a:gd name="T20" fmla="*/ 550 w 947"/>
                <a:gd name="T21" fmla="*/ 953 h 979"/>
                <a:gd name="T22" fmla="*/ 384 w 947"/>
                <a:gd name="T23" fmla="*/ 953 h 979"/>
                <a:gd name="T24" fmla="*/ 83 w 947"/>
                <a:gd name="T25" fmla="*/ 78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7" h="979">
                  <a:moveTo>
                    <a:pt x="83" y="784"/>
                  </a:moveTo>
                  <a:cubicBezTo>
                    <a:pt x="37" y="759"/>
                    <a:pt x="0" y="695"/>
                    <a:pt x="0" y="643"/>
                  </a:cubicBezTo>
                  <a:cubicBezTo>
                    <a:pt x="3" y="243"/>
                    <a:pt x="3" y="243"/>
                    <a:pt x="3" y="243"/>
                  </a:cubicBezTo>
                  <a:cubicBezTo>
                    <a:pt x="4" y="191"/>
                    <a:pt x="44" y="134"/>
                    <a:pt x="94" y="116"/>
                  </a:cubicBezTo>
                  <a:cubicBezTo>
                    <a:pt x="378" y="18"/>
                    <a:pt x="378" y="18"/>
                    <a:pt x="378" y="18"/>
                  </a:cubicBezTo>
                  <a:cubicBezTo>
                    <a:pt x="427" y="1"/>
                    <a:pt x="508" y="0"/>
                    <a:pt x="558" y="17"/>
                  </a:cubicBezTo>
                  <a:cubicBezTo>
                    <a:pt x="857" y="117"/>
                    <a:pt x="857" y="117"/>
                    <a:pt x="857" y="117"/>
                  </a:cubicBezTo>
                  <a:cubicBezTo>
                    <a:pt x="907" y="134"/>
                    <a:pt x="947" y="191"/>
                    <a:pt x="946" y="243"/>
                  </a:cubicBezTo>
                  <a:cubicBezTo>
                    <a:pt x="938" y="642"/>
                    <a:pt x="938" y="642"/>
                    <a:pt x="938" y="642"/>
                  </a:cubicBezTo>
                  <a:cubicBezTo>
                    <a:pt x="937" y="694"/>
                    <a:pt x="899" y="758"/>
                    <a:pt x="853" y="783"/>
                  </a:cubicBezTo>
                  <a:cubicBezTo>
                    <a:pt x="550" y="953"/>
                    <a:pt x="550" y="953"/>
                    <a:pt x="550" y="953"/>
                  </a:cubicBezTo>
                  <a:cubicBezTo>
                    <a:pt x="505" y="979"/>
                    <a:pt x="430" y="979"/>
                    <a:pt x="384" y="953"/>
                  </a:cubicBezTo>
                  <a:lnTo>
                    <a:pt x="83" y="7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0" name="ïş1ïḋê">
              <a:extLst>
                <a:ext uri="{FF2B5EF4-FFF2-40B4-BE49-F238E27FC236}">
                  <a16:creationId xmlns:a16="http://schemas.microsoft.com/office/drawing/2014/main" id="{AA0BE9BC-4258-4B32-AFE6-D2B77FB23A54}"/>
                </a:ext>
              </a:extLst>
            </p:cNvPr>
            <p:cNvSpPr/>
            <p:nvPr/>
          </p:nvSpPr>
          <p:spPr bwMode="auto">
            <a:xfrm>
              <a:off x="1316954" y="1326535"/>
              <a:ext cx="1564211" cy="469473"/>
            </a:xfrm>
            <a:custGeom>
              <a:avLst/>
              <a:gdLst>
                <a:gd name="T0" fmla="*/ 716 w 719"/>
                <a:gd name="T1" fmla="*/ 0 h 216"/>
                <a:gd name="T2" fmla="*/ 362 w 719"/>
                <a:gd name="T3" fmla="*/ 0 h 216"/>
                <a:gd name="T4" fmla="*/ 359 w 719"/>
                <a:gd name="T5" fmla="*/ 0 h 216"/>
                <a:gd name="T6" fmla="*/ 359 w 719"/>
                <a:gd name="T7" fmla="*/ 0 h 216"/>
                <a:gd name="T8" fmla="*/ 356 w 719"/>
                <a:gd name="T9" fmla="*/ 0 h 216"/>
                <a:gd name="T10" fmla="*/ 2 w 719"/>
                <a:gd name="T11" fmla="*/ 0 h 216"/>
                <a:gd name="T12" fmla="*/ 0 w 719"/>
                <a:gd name="T13" fmla="*/ 0 h 216"/>
                <a:gd name="T14" fmla="*/ 39 w 719"/>
                <a:gd name="T15" fmla="*/ 9 h 216"/>
                <a:gd name="T16" fmla="*/ 46 w 719"/>
                <a:gd name="T17" fmla="*/ 13 h 216"/>
                <a:gd name="T18" fmla="*/ 49 w 719"/>
                <a:gd name="T19" fmla="*/ 14 h 216"/>
                <a:gd name="T20" fmla="*/ 53 w 719"/>
                <a:gd name="T21" fmla="*/ 17 h 216"/>
                <a:gd name="T22" fmla="*/ 56 w 719"/>
                <a:gd name="T23" fmla="*/ 19 h 216"/>
                <a:gd name="T24" fmla="*/ 59 w 719"/>
                <a:gd name="T25" fmla="*/ 22 h 216"/>
                <a:gd name="T26" fmla="*/ 63 w 719"/>
                <a:gd name="T27" fmla="*/ 25 h 216"/>
                <a:gd name="T28" fmla="*/ 64 w 719"/>
                <a:gd name="T29" fmla="*/ 27 h 216"/>
                <a:gd name="T30" fmla="*/ 70 w 719"/>
                <a:gd name="T31" fmla="*/ 33 h 216"/>
                <a:gd name="T32" fmla="*/ 71 w 719"/>
                <a:gd name="T33" fmla="*/ 34 h 216"/>
                <a:gd name="T34" fmla="*/ 75 w 719"/>
                <a:gd name="T35" fmla="*/ 38 h 216"/>
                <a:gd name="T36" fmla="*/ 76 w 719"/>
                <a:gd name="T37" fmla="*/ 40 h 216"/>
                <a:gd name="T38" fmla="*/ 77 w 719"/>
                <a:gd name="T39" fmla="*/ 41 h 216"/>
                <a:gd name="T40" fmla="*/ 78 w 719"/>
                <a:gd name="T41" fmla="*/ 43 h 216"/>
                <a:gd name="T42" fmla="*/ 81 w 719"/>
                <a:gd name="T43" fmla="*/ 47 h 216"/>
                <a:gd name="T44" fmla="*/ 81 w 719"/>
                <a:gd name="T45" fmla="*/ 48 h 216"/>
                <a:gd name="T46" fmla="*/ 81 w 719"/>
                <a:gd name="T47" fmla="*/ 48 h 216"/>
                <a:gd name="T48" fmla="*/ 81 w 719"/>
                <a:gd name="T49" fmla="*/ 48 h 216"/>
                <a:gd name="T50" fmla="*/ 86 w 719"/>
                <a:gd name="T51" fmla="*/ 59 h 216"/>
                <a:gd name="T52" fmla="*/ 86 w 719"/>
                <a:gd name="T53" fmla="*/ 59 h 216"/>
                <a:gd name="T54" fmla="*/ 96 w 719"/>
                <a:gd name="T55" fmla="*/ 95 h 216"/>
                <a:gd name="T56" fmla="*/ 96 w 719"/>
                <a:gd name="T57" fmla="*/ 98 h 216"/>
                <a:gd name="T58" fmla="*/ 111 w 719"/>
                <a:gd name="T59" fmla="*/ 166 h 216"/>
                <a:gd name="T60" fmla="*/ 192 w 719"/>
                <a:gd name="T61" fmla="*/ 216 h 216"/>
                <a:gd name="T62" fmla="*/ 356 w 719"/>
                <a:gd name="T63" fmla="*/ 216 h 216"/>
                <a:gd name="T64" fmla="*/ 359 w 719"/>
                <a:gd name="T65" fmla="*/ 216 h 216"/>
                <a:gd name="T66" fmla="*/ 359 w 719"/>
                <a:gd name="T67" fmla="*/ 216 h 216"/>
                <a:gd name="T68" fmla="*/ 362 w 719"/>
                <a:gd name="T69" fmla="*/ 216 h 216"/>
                <a:gd name="T70" fmla="*/ 526 w 719"/>
                <a:gd name="T71" fmla="*/ 216 h 216"/>
                <a:gd name="T72" fmla="*/ 607 w 719"/>
                <a:gd name="T73" fmla="*/ 166 h 216"/>
                <a:gd name="T74" fmla="*/ 622 w 719"/>
                <a:gd name="T75" fmla="*/ 98 h 216"/>
                <a:gd name="T76" fmla="*/ 622 w 719"/>
                <a:gd name="T77" fmla="*/ 96 h 216"/>
                <a:gd name="T78" fmla="*/ 632 w 719"/>
                <a:gd name="T79" fmla="*/ 59 h 216"/>
                <a:gd name="T80" fmla="*/ 637 w 719"/>
                <a:gd name="T81" fmla="*/ 48 h 216"/>
                <a:gd name="T82" fmla="*/ 654 w 719"/>
                <a:gd name="T83" fmla="*/ 27 h 216"/>
                <a:gd name="T84" fmla="*/ 656 w 719"/>
                <a:gd name="T85" fmla="*/ 25 h 216"/>
                <a:gd name="T86" fmla="*/ 659 w 719"/>
                <a:gd name="T87" fmla="*/ 22 h 216"/>
                <a:gd name="T88" fmla="*/ 662 w 719"/>
                <a:gd name="T89" fmla="*/ 19 h 216"/>
                <a:gd name="T90" fmla="*/ 665 w 719"/>
                <a:gd name="T91" fmla="*/ 17 h 216"/>
                <a:gd name="T92" fmla="*/ 669 w 719"/>
                <a:gd name="T93" fmla="*/ 14 h 216"/>
                <a:gd name="T94" fmla="*/ 672 w 719"/>
                <a:gd name="T95" fmla="*/ 13 h 216"/>
                <a:gd name="T96" fmla="*/ 679 w 719"/>
                <a:gd name="T97" fmla="*/ 9 h 216"/>
                <a:gd name="T98" fmla="*/ 719 w 719"/>
                <a:gd name="T99" fmla="*/ 0 h 216"/>
                <a:gd name="T100" fmla="*/ 716 w 719"/>
                <a:gd name="T10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19" h="216">
                  <a:moveTo>
                    <a:pt x="716" y="0"/>
                  </a:moveTo>
                  <a:cubicBezTo>
                    <a:pt x="362" y="0"/>
                    <a:pt x="362" y="0"/>
                    <a:pt x="362" y="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3" y="0"/>
                    <a:pt x="27" y="4"/>
                    <a:pt x="39" y="9"/>
                  </a:cubicBezTo>
                  <a:cubicBezTo>
                    <a:pt x="42" y="10"/>
                    <a:pt x="44" y="12"/>
                    <a:pt x="46" y="13"/>
                  </a:cubicBezTo>
                  <a:cubicBezTo>
                    <a:pt x="47" y="13"/>
                    <a:pt x="48" y="14"/>
                    <a:pt x="49" y="14"/>
                  </a:cubicBezTo>
                  <a:cubicBezTo>
                    <a:pt x="50" y="15"/>
                    <a:pt x="52" y="16"/>
                    <a:pt x="53" y="17"/>
                  </a:cubicBezTo>
                  <a:cubicBezTo>
                    <a:pt x="54" y="18"/>
                    <a:pt x="55" y="19"/>
                    <a:pt x="56" y="19"/>
                  </a:cubicBezTo>
                  <a:cubicBezTo>
                    <a:pt x="57" y="20"/>
                    <a:pt x="58" y="21"/>
                    <a:pt x="59" y="22"/>
                  </a:cubicBezTo>
                  <a:cubicBezTo>
                    <a:pt x="60" y="23"/>
                    <a:pt x="61" y="24"/>
                    <a:pt x="63" y="25"/>
                  </a:cubicBezTo>
                  <a:cubicBezTo>
                    <a:pt x="63" y="25"/>
                    <a:pt x="64" y="26"/>
                    <a:pt x="64" y="27"/>
                  </a:cubicBezTo>
                  <a:cubicBezTo>
                    <a:pt x="67" y="29"/>
                    <a:pt x="69" y="31"/>
                    <a:pt x="70" y="33"/>
                  </a:cubicBezTo>
                  <a:cubicBezTo>
                    <a:pt x="71" y="33"/>
                    <a:pt x="71" y="34"/>
                    <a:pt x="71" y="34"/>
                  </a:cubicBezTo>
                  <a:cubicBezTo>
                    <a:pt x="72" y="35"/>
                    <a:pt x="73" y="37"/>
                    <a:pt x="75" y="38"/>
                  </a:cubicBezTo>
                  <a:cubicBezTo>
                    <a:pt x="75" y="39"/>
                    <a:pt x="75" y="39"/>
                    <a:pt x="76" y="40"/>
                  </a:cubicBezTo>
                  <a:cubicBezTo>
                    <a:pt x="76" y="40"/>
                    <a:pt x="76" y="40"/>
                    <a:pt x="77" y="41"/>
                  </a:cubicBezTo>
                  <a:cubicBezTo>
                    <a:pt x="77" y="41"/>
                    <a:pt x="77" y="42"/>
                    <a:pt x="78" y="43"/>
                  </a:cubicBezTo>
                  <a:cubicBezTo>
                    <a:pt x="79" y="44"/>
                    <a:pt x="80" y="46"/>
                    <a:pt x="81" y="47"/>
                  </a:cubicBezTo>
                  <a:cubicBezTo>
                    <a:pt x="81" y="47"/>
                    <a:pt x="81" y="48"/>
                    <a:pt x="81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3" y="52"/>
                    <a:pt x="85" y="55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91" y="70"/>
                    <a:pt x="94" y="83"/>
                    <a:pt x="96" y="95"/>
                  </a:cubicBezTo>
                  <a:cubicBezTo>
                    <a:pt x="96" y="96"/>
                    <a:pt x="96" y="97"/>
                    <a:pt x="96" y="98"/>
                  </a:cubicBezTo>
                  <a:cubicBezTo>
                    <a:pt x="99" y="121"/>
                    <a:pt x="101" y="145"/>
                    <a:pt x="111" y="166"/>
                  </a:cubicBezTo>
                  <a:cubicBezTo>
                    <a:pt x="127" y="199"/>
                    <a:pt x="155" y="216"/>
                    <a:pt x="192" y="216"/>
                  </a:cubicBezTo>
                  <a:cubicBezTo>
                    <a:pt x="192" y="216"/>
                    <a:pt x="356" y="216"/>
                    <a:pt x="356" y="216"/>
                  </a:cubicBezTo>
                  <a:cubicBezTo>
                    <a:pt x="356" y="216"/>
                    <a:pt x="357" y="216"/>
                    <a:pt x="359" y="216"/>
                  </a:cubicBezTo>
                  <a:cubicBezTo>
                    <a:pt x="359" y="216"/>
                    <a:pt x="359" y="216"/>
                    <a:pt x="359" y="216"/>
                  </a:cubicBezTo>
                  <a:cubicBezTo>
                    <a:pt x="361" y="216"/>
                    <a:pt x="362" y="216"/>
                    <a:pt x="362" y="216"/>
                  </a:cubicBezTo>
                  <a:cubicBezTo>
                    <a:pt x="362" y="216"/>
                    <a:pt x="526" y="216"/>
                    <a:pt x="526" y="216"/>
                  </a:cubicBezTo>
                  <a:cubicBezTo>
                    <a:pt x="563" y="216"/>
                    <a:pt x="591" y="199"/>
                    <a:pt x="607" y="166"/>
                  </a:cubicBezTo>
                  <a:cubicBezTo>
                    <a:pt x="618" y="145"/>
                    <a:pt x="619" y="121"/>
                    <a:pt x="622" y="98"/>
                  </a:cubicBezTo>
                  <a:cubicBezTo>
                    <a:pt x="622" y="98"/>
                    <a:pt x="622" y="97"/>
                    <a:pt x="622" y="96"/>
                  </a:cubicBezTo>
                  <a:cubicBezTo>
                    <a:pt x="624" y="83"/>
                    <a:pt x="627" y="71"/>
                    <a:pt x="632" y="59"/>
                  </a:cubicBezTo>
                  <a:cubicBezTo>
                    <a:pt x="633" y="55"/>
                    <a:pt x="635" y="51"/>
                    <a:pt x="637" y="48"/>
                  </a:cubicBezTo>
                  <a:cubicBezTo>
                    <a:pt x="642" y="40"/>
                    <a:pt x="647" y="33"/>
                    <a:pt x="654" y="27"/>
                  </a:cubicBezTo>
                  <a:cubicBezTo>
                    <a:pt x="654" y="26"/>
                    <a:pt x="655" y="25"/>
                    <a:pt x="656" y="25"/>
                  </a:cubicBezTo>
                  <a:cubicBezTo>
                    <a:pt x="657" y="24"/>
                    <a:pt x="658" y="23"/>
                    <a:pt x="659" y="22"/>
                  </a:cubicBezTo>
                  <a:cubicBezTo>
                    <a:pt x="660" y="21"/>
                    <a:pt x="661" y="20"/>
                    <a:pt x="662" y="19"/>
                  </a:cubicBezTo>
                  <a:cubicBezTo>
                    <a:pt x="663" y="19"/>
                    <a:pt x="664" y="18"/>
                    <a:pt x="665" y="17"/>
                  </a:cubicBezTo>
                  <a:cubicBezTo>
                    <a:pt x="667" y="16"/>
                    <a:pt x="668" y="15"/>
                    <a:pt x="669" y="14"/>
                  </a:cubicBezTo>
                  <a:cubicBezTo>
                    <a:pt x="670" y="14"/>
                    <a:pt x="671" y="13"/>
                    <a:pt x="672" y="13"/>
                  </a:cubicBezTo>
                  <a:cubicBezTo>
                    <a:pt x="674" y="12"/>
                    <a:pt x="676" y="10"/>
                    <a:pt x="679" y="9"/>
                  </a:cubicBezTo>
                  <a:cubicBezTo>
                    <a:pt x="691" y="4"/>
                    <a:pt x="705" y="0"/>
                    <a:pt x="719" y="0"/>
                  </a:cubicBezTo>
                  <a:cubicBezTo>
                    <a:pt x="718" y="0"/>
                    <a:pt x="717" y="0"/>
                    <a:pt x="716" y="0"/>
                  </a:cubicBezTo>
                  <a:close/>
                </a:path>
              </a:pathLst>
            </a:custGeom>
            <a:solidFill>
              <a:srgbClr val="28B8D3"/>
            </a:solidFill>
            <a:ln>
              <a:noFill/>
            </a:ln>
          </p:spPr>
          <p:txBody>
            <a:bodyPr vert="horz" wrap="square" lIns="91440" tIns="45720" rIns="91440" bIns="45720" anchor="ctr" anchorCtr="1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pPr algn="ctr"/>
              <a:endParaRPr lang="zh-CN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îšļïḑé">
              <a:extLst>
                <a:ext uri="{FF2B5EF4-FFF2-40B4-BE49-F238E27FC236}">
                  <a16:creationId xmlns:a16="http://schemas.microsoft.com/office/drawing/2014/main" id="{0C5FE088-EC34-432A-892E-E5CC7449B1D0}"/>
                </a:ext>
              </a:extLst>
            </p:cNvPr>
            <p:cNvSpPr/>
            <p:nvPr/>
          </p:nvSpPr>
          <p:spPr bwMode="auto">
            <a:xfrm>
              <a:off x="1038962" y="1549064"/>
              <a:ext cx="2059824" cy="1404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 0,9 &lt; x &lt; 1,2 </a:t>
              </a:r>
              <a:endParaRPr lang="en-US" altLang="zh-CN" sz="2000" b="1" dirty="0"/>
            </a:p>
          </p:txBody>
        </p:sp>
      </p:grpSp>
      <p:grpSp>
        <p:nvGrpSpPr>
          <p:cNvPr id="12" name="ïṧḻïḑé">
            <a:extLst>
              <a:ext uri="{FF2B5EF4-FFF2-40B4-BE49-F238E27FC236}">
                <a16:creationId xmlns:a16="http://schemas.microsoft.com/office/drawing/2014/main" id="{9319DD02-F605-4C13-92FB-0F69B7207865}"/>
              </a:ext>
            </a:extLst>
          </p:cNvPr>
          <p:cNvGrpSpPr/>
          <p:nvPr/>
        </p:nvGrpSpPr>
        <p:grpSpPr>
          <a:xfrm>
            <a:off x="3584811" y="1034867"/>
            <a:ext cx="3169140" cy="876687"/>
            <a:chOff x="914400" y="1205246"/>
            <a:chExt cx="2376000" cy="2471787"/>
          </a:xfrm>
        </p:grpSpPr>
        <p:sp>
          <p:nvSpPr>
            <p:cNvPr id="13" name="ïṧ1ïďé">
              <a:extLst>
                <a:ext uri="{FF2B5EF4-FFF2-40B4-BE49-F238E27FC236}">
                  <a16:creationId xmlns:a16="http://schemas.microsoft.com/office/drawing/2014/main" id="{EE528FAC-0749-4033-8CCA-D89FD6D735F2}"/>
                </a:ext>
              </a:extLst>
            </p:cNvPr>
            <p:cNvSpPr/>
            <p:nvPr/>
          </p:nvSpPr>
          <p:spPr bwMode="auto">
            <a:xfrm>
              <a:off x="914400" y="1205246"/>
              <a:ext cx="2376000" cy="2471787"/>
            </a:xfrm>
            <a:custGeom>
              <a:avLst/>
              <a:gdLst>
                <a:gd name="T0" fmla="*/ 538 w 1089"/>
                <a:gd name="T1" fmla="*/ 1138 h 1138"/>
                <a:gd name="T2" fmla="*/ 466 w 1089"/>
                <a:gd name="T3" fmla="*/ 1122 h 1138"/>
                <a:gd name="T4" fmla="*/ 71 w 1089"/>
                <a:gd name="T5" fmla="*/ 895 h 1138"/>
                <a:gd name="T6" fmla="*/ 0 w 1089"/>
                <a:gd name="T7" fmla="*/ 772 h 1138"/>
                <a:gd name="T8" fmla="*/ 4 w 1089"/>
                <a:gd name="T9" fmla="*/ 248 h 1138"/>
                <a:gd name="T10" fmla="*/ 79 w 1089"/>
                <a:gd name="T11" fmla="*/ 143 h 1138"/>
                <a:gd name="T12" fmla="*/ 455 w 1089"/>
                <a:gd name="T13" fmla="*/ 12 h 1138"/>
                <a:gd name="T14" fmla="*/ 540 w 1089"/>
                <a:gd name="T15" fmla="*/ 0 h 1138"/>
                <a:gd name="T16" fmla="*/ 621 w 1089"/>
                <a:gd name="T17" fmla="*/ 11 h 1138"/>
                <a:gd name="T18" fmla="*/ 1015 w 1089"/>
                <a:gd name="T19" fmla="*/ 144 h 1138"/>
                <a:gd name="T20" fmla="*/ 1088 w 1089"/>
                <a:gd name="T21" fmla="*/ 247 h 1138"/>
                <a:gd name="T22" fmla="*/ 1078 w 1089"/>
                <a:gd name="T23" fmla="*/ 772 h 1138"/>
                <a:gd name="T24" fmla="*/ 1005 w 1089"/>
                <a:gd name="T25" fmla="*/ 895 h 1138"/>
                <a:gd name="T26" fmla="*/ 609 w 1089"/>
                <a:gd name="T27" fmla="*/ 1122 h 1138"/>
                <a:gd name="T28" fmla="*/ 538 w 1089"/>
                <a:gd name="T29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9" h="1138">
                  <a:moveTo>
                    <a:pt x="538" y="1138"/>
                  </a:moveTo>
                  <a:cubicBezTo>
                    <a:pt x="511" y="1138"/>
                    <a:pt x="485" y="1132"/>
                    <a:pt x="466" y="1122"/>
                  </a:cubicBezTo>
                  <a:cubicBezTo>
                    <a:pt x="71" y="895"/>
                    <a:pt x="71" y="895"/>
                    <a:pt x="71" y="895"/>
                  </a:cubicBezTo>
                  <a:cubicBezTo>
                    <a:pt x="32" y="873"/>
                    <a:pt x="0" y="817"/>
                    <a:pt x="0" y="772"/>
                  </a:cubicBezTo>
                  <a:cubicBezTo>
                    <a:pt x="4" y="248"/>
                    <a:pt x="4" y="248"/>
                    <a:pt x="4" y="248"/>
                  </a:cubicBezTo>
                  <a:cubicBezTo>
                    <a:pt x="4" y="205"/>
                    <a:pt x="38" y="157"/>
                    <a:pt x="79" y="143"/>
                  </a:cubicBezTo>
                  <a:cubicBezTo>
                    <a:pt x="455" y="12"/>
                    <a:pt x="455" y="12"/>
                    <a:pt x="455" y="12"/>
                  </a:cubicBezTo>
                  <a:cubicBezTo>
                    <a:pt x="477" y="4"/>
                    <a:pt x="508" y="0"/>
                    <a:pt x="540" y="0"/>
                  </a:cubicBezTo>
                  <a:cubicBezTo>
                    <a:pt x="570" y="0"/>
                    <a:pt x="600" y="4"/>
                    <a:pt x="621" y="11"/>
                  </a:cubicBezTo>
                  <a:cubicBezTo>
                    <a:pt x="1015" y="144"/>
                    <a:pt x="1015" y="144"/>
                    <a:pt x="1015" y="144"/>
                  </a:cubicBezTo>
                  <a:cubicBezTo>
                    <a:pt x="1056" y="157"/>
                    <a:pt x="1089" y="205"/>
                    <a:pt x="1088" y="247"/>
                  </a:cubicBezTo>
                  <a:cubicBezTo>
                    <a:pt x="1078" y="772"/>
                    <a:pt x="1078" y="772"/>
                    <a:pt x="1078" y="772"/>
                  </a:cubicBezTo>
                  <a:cubicBezTo>
                    <a:pt x="1077" y="816"/>
                    <a:pt x="1044" y="873"/>
                    <a:pt x="1005" y="895"/>
                  </a:cubicBezTo>
                  <a:cubicBezTo>
                    <a:pt x="609" y="1122"/>
                    <a:pt x="609" y="1122"/>
                    <a:pt x="609" y="1122"/>
                  </a:cubicBezTo>
                  <a:cubicBezTo>
                    <a:pt x="591" y="1132"/>
                    <a:pt x="565" y="1138"/>
                    <a:pt x="538" y="113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4" name="íṣlíḋé">
              <a:extLst>
                <a:ext uri="{FF2B5EF4-FFF2-40B4-BE49-F238E27FC236}">
                  <a16:creationId xmlns:a16="http://schemas.microsoft.com/office/drawing/2014/main" id="{880AA226-32BD-406B-BC43-16BD9EB29DB4}"/>
                </a:ext>
              </a:extLst>
            </p:cNvPr>
            <p:cNvSpPr/>
            <p:nvPr/>
          </p:nvSpPr>
          <p:spPr bwMode="auto">
            <a:xfrm>
              <a:off x="1047725" y="1364416"/>
              <a:ext cx="2160000" cy="2159999"/>
            </a:xfrm>
            <a:custGeom>
              <a:avLst/>
              <a:gdLst>
                <a:gd name="T0" fmla="*/ 83 w 947"/>
                <a:gd name="T1" fmla="*/ 784 h 979"/>
                <a:gd name="T2" fmla="*/ 0 w 947"/>
                <a:gd name="T3" fmla="*/ 643 h 979"/>
                <a:gd name="T4" fmla="*/ 3 w 947"/>
                <a:gd name="T5" fmla="*/ 243 h 979"/>
                <a:gd name="T6" fmla="*/ 94 w 947"/>
                <a:gd name="T7" fmla="*/ 116 h 979"/>
                <a:gd name="T8" fmla="*/ 378 w 947"/>
                <a:gd name="T9" fmla="*/ 18 h 979"/>
                <a:gd name="T10" fmla="*/ 558 w 947"/>
                <a:gd name="T11" fmla="*/ 17 h 979"/>
                <a:gd name="T12" fmla="*/ 857 w 947"/>
                <a:gd name="T13" fmla="*/ 117 h 979"/>
                <a:gd name="T14" fmla="*/ 946 w 947"/>
                <a:gd name="T15" fmla="*/ 243 h 979"/>
                <a:gd name="T16" fmla="*/ 938 w 947"/>
                <a:gd name="T17" fmla="*/ 642 h 979"/>
                <a:gd name="T18" fmla="*/ 853 w 947"/>
                <a:gd name="T19" fmla="*/ 783 h 979"/>
                <a:gd name="T20" fmla="*/ 550 w 947"/>
                <a:gd name="T21" fmla="*/ 953 h 979"/>
                <a:gd name="T22" fmla="*/ 384 w 947"/>
                <a:gd name="T23" fmla="*/ 953 h 979"/>
                <a:gd name="T24" fmla="*/ 83 w 947"/>
                <a:gd name="T25" fmla="*/ 78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7" h="979">
                  <a:moveTo>
                    <a:pt x="83" y="784"/>
                  </a:moveTo>
                  <a:cubicBezTo>
                    <a:pt x="37" y="759"/>
                    <a:pt x="0" y="695"/>
                    <a:pt x="0" y="643"/>
                  </a:cubicBezTo>
                  <a:cubicBezTo>
                    <a:pt x="3" y="243"/>
                    <a:pt x="3" y="243"/>
                    <a:pt x="3" y="243"/>
                  </a:cubicBezTo>
                  <a:cubicBezTo>
                    <a:pt x="4" y="191"/>
                    <a:pt x="44" y="134"/>
                    <a:pt x="94" y="116"/>
                  </a:cubicBezTo>
                  <a:cubicBezTo>
                    <a:pt x="378" y="18"/>
                    <a:pt x="378" y="18"/>
                    <a:pt x="378" y="18"/>
                  </a:cubicBezTo>
                  <a:cubicBezTo>
                    <a:pt x="427" y="1"/>
                    <a:pt x="508" y="0"/>
                    <a:pt x="558" y="17"/>
                  </a:cubicBezTo>
                  <a:cubicBezTo>
                    <a:pt x="857" y="117"/>
                    <a:pt x="857" y="117"/>
                    <a:pt x="857" y="117"/>
                  </a:cubicBezTo>
                  <a:cubicBezTo>
                    <a:pt x="907" y="134"/>
                    <a:pt x="947" y="191"/>
                    <a:pt x="946" y="243"/>
                  </a:cubicBezTo>
                  <a:cubicBezTo>
                    <a:pt x="938" y="642"/>
                    <a:pt x="938" y="642"/>
                    <a:pt x="938" y="642"/>
                  </a:cubicBezTo>
                  <a:cubicBezTo>
                    <a:pt x="937" y="694"/>
                    <a:pt x="899" y="758"/>
                    <a:pt x="853" y="783"/>
                  </a:cubicBezTo>
                  <a:cubicBezTo>
                    <a:pt x="550" y="953"/>
                    <a:pt x="550" y="953"/>
                    <a:pt x="550" y="953"/>
                  </a:cubicBezTo>
                  <a:cubicBezTo>
                    <a:pt x="505" y="979"/>
                    <a:pt x="430" y="979"/>
                    <a:pt x="384" y="953"/>
                  </a:cubicBezTo>
                  <a:lnTo>
                    <a:pt x="83" y="7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5" name="ïş1ïḋê">
              <a:extLst>
                <a:ext uri="{FF2B5EF4-FFF2-40B4-BE49-F238E27FC236}">
                  <a16:creationId xmlns:a16="http://schemas.microsoft.com/office/drawing/2014/main" id="{003F4341-1AA8-414F-A343-9268EA0AE39F}"/>
                </a:ext>
              </a:extLst>
            </p:cNvPr>
            <p:cNvSpPr/>
            <p:nvPr/>
          </p:nvSpPr>
          <p:spPr bwMode="auto">
            <a:xfrm>
              <a:off x="1368620" y="1334790"/>
              <a:ext cx="1564211" cy="469473"/>
            </a:xfrm>
            <a:custGeom>
              <a:avLst/>
              <a:gdLst>
                <a:gd name="T0" fmla="*/ 716 w 719"/>
                <a:gd name="T1" fmla="*/ 0 h 216"/>
                <a:gd name="T2" fmla="*/ 362 w 719"/>
                <a:gd name="T3" fmla="*/ 0 h 216"/>
                <a:gd name="T4" fmla="*/ 359 w 719"/>
                <a:gd name="T5" fmla="*/ 0 h 216"/>
                <a:gd name="T6" fmla="*/ 359 w 719"/>
                <a:gd name="T7" fmla="*/ 0 h 216"/>
                <a:gd name="T8" fmla="*/ 356 w 719"/>
                <a:gd name="T9" fmla="*/ 0 h 216"/>
                <a:gd name="T10" fmla="*/ 2 w 719"/>
                <a:gd name="T11" fmla="*/ 0 h 216"/>
                <a:gd name="T12" fmla="*/ 0 w 719"/>
                <a:gd name="T13" fmla="*/ 0 h 216"/>
                <a:gd name="T14" fmla="*/ 39 w 719"/>
                <a:gd name="T15" fmla="*/ 9 h 216"/>
                <a:gd name="T16" fmla="*/ 46 w 719"/>
                <a:gd name="T17" fmla="*/ 13 h 216"/>
                <a:gd name="T18" fmla="*/ 49 w 719"/>
                <a:gd name="T19" fmla="*/ 14 h 216"/>
                <a:gd name="T20" fmla="*/ 53 w 719"/>
                <a:gd name="T21" fmla="*/ 17 h 216"/>
                <a:gd name="T22" fmla="*/ 56 w 719"/>
                <a:gd name="T23" fmla="*/ 19 h 216"/>
                <a:gd name="T24" fmla="*/ 59 w 719"/>
                <a:gd name="T25" fmla="*/ 22 h 216"/>
                <a:gd name="T26" fmla="*/ 63 w 719"/>
                <a:gd name="T27" fmla="*/ 25 h 216"/>
                <a:gd name="T28" fmla="*/ 64 w 719"/>
                <a:gd name="T29" fmla="*/ 27 h 216"/>
                <a:gd name="T30" fmla="*/ 70 w 719"/>
                <a:gd name="T31" fmla="*/ 33 h 216"/>
                <a:gd name="T32" fmla="*/ 71 w 719"/>
                <a:gd name="T33" fmla="*/ 34 h 216"/>
                <a:gd name="T34" fmla="*/ 75 w 719"/>
                <a:gd name="T35" fmla="*/ 38 h 216"/>
                <a:gd name="T36" fmla="*/ 76 w 719"/>
                <a:gd name="T37" fmla="*/ 40 h 216"/>
                <a:gd name="T38" fmla="*/ 77 w 719"/>
                <a:gd name="T39" fmla="*/ 41 h 216"/>
                <a:gd name="T40" fmla="*/ 78 w 719"/>
                <a:gd name="T41" fmla="*/ 43 h 216"/>
                <a:gd name="T42" fmla="*/ 81 w 719"/>
                <a:gd name="T43" fmla="*/ 47 h 216"/>
                <a:gd name="T44" fmla="*/ 81 w 719"/>
                <a:gd name="T45" fmla="*/ 48 h 216"/>
                <a:gd name="T46" fmla="*/ 81 w 719"/>
                <a:gd name="T47" fmla="*/ 48 h 216"/>
                <a:gd name="T48" fmla="*/ 81 w 719"/>
                <a:gd name="T49" fmla="*/ 48 h 216"/>
                <a:gd name="T50" fmla="*/ 86 w 719"/>
                <a:gd name="T51" fmla="*/ 59 h 216"/>
                <a:gd name="T52" fmla="*/ 86 w 719"/>
                <a:gd name="T53" fmla="*/ 59 h 216"/>
                <a:gd name="T54" fmla="*/ 96 w 719"/>
                <a:gd name="T55" fmla="*/ 95 h 216"/>
                <a:gd name="T56" fmla="*/ 96 w 719"/>
                <a:gd name="T57" fmla="*/ 98 h 216"/>
                <a:gd name="T58" fmla="*/ 111 w 719"/>
                <a:gd name="T59" fmla="*/ 166 h 216"/>
                <a:gd name="T60" fmla="*/ 192 w 719"/>
                <a:gd name="T61" fmla="*/ 216 h 216"/>
                <a:gd name="T62" fmla="*/ 356 w 719"/>
                <a:gd name="T63" fmla="*/ 216 h 216"/>
                <a:gd name="T64" fmla="*/ 359 w 719"/>
                <a:gd name="T65" fmla="*/ 216 h 216"/>
                <a:gd name="T66" fmla="*/ 359 w 719"/>
                <a:gd name="T67" fmla="*/ 216 h 216"/>
                <a:gd name="T68" fmla="*/ 362 w 719"/>
                <a:gd name="T69" fmla="*/ 216 h 216"/>
                <a:gd name="T70" fmla="*/ 526 w 719"/>
                <a:gd name="T71" fmla="*/ 216 h 216"/>
                <a:gd name="T72" fmla="*/ 607 w 719"/>
                <a:gd name="T73" fmla="*/ 166 h 216"/>
                <a:gd name="T74" fmla="*/ 622 w 719"/>
                <a:gd name="T75" fmla="*/ 98 h 216"/>
                <a:gd name="T76" fmla="*/ 622 w 719"/>
                <a:gd name="T77" fmla="*/ 96 h 216"/>
                <a:gd name="T78" fmla="*/ 632 w 719"/>
                <a:gd name="T79" fmla="*/ 59 h 216"/>
                <a:gd name="T80" fmla="*/ 637 w 719"/>
                <a:gd name="T81" fmla="*/ 48 h 216"/>
                <a:gd name="T82" fmla="*/ 654 w 719"/>
                <a:gd name="T83" fmla="*/ 27 h 216"/>
                <a:gd name="T84" fmla="*/ 656 w 719"/>
                <a:gd name="T85" fmla="*/ 25 h 216"/>
                <a:gd name="T86" fmla="*/ 659 w 719"/>
                <a:gd name="T87" fmla="*/ 22 h 216"/>
                <a:gd name="T88" fmla="*/ 662 w 719"/>
                <a:gd name="T89" fmla="*/ 19 h 216"/>
                <a:gd name="T90" fmla="*/ 665 w 719"/>
                <a:gd name="T91" fmla="*/ 17 h 216"/>
                <a:gd name="T92" fmla="*/ 669 w 719"/>
                <a:gd name="T93" fmla="*/ 14 h 216"/>
                <a:gd name="T94" fmla="*/ 672 w 719"/>
                <a:gd name="T95" fmla="*/ 13 h 216"/>
                <a:gd name="T96" fmla="*/ 679 w 719"/>
                <a:gd name="T97" fmla="*/ 9 h 216"/>
                <a:gd name="T98" fmla="*/ 719 w 719"/>
                <a:gd name="T99" fmla="*/ 0 h 216"/>
                <a:gd name="T100" fmla="*/ 716 w 719"/>
                <a:gd name="T10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19" h="216">
                  <a:moveTo>
                    <a:pt x="716" y="0"/>
                  </a:moveTo>
                  <a:cubicBezTo>
                    <a:pt x="362" y="0"/>
                    <a:pt x="362" y="0"/>
                    <a:pt x="362" y="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3" y="0"/>
                    <a:pt x="27" y="4"/>
                    <a:pt x="39" y="9"/>
                  </a:cubicBezTo>
                  <a:cubicBezTo>
                    <a:pt x="42" y="10"/>
                    <a:pt x="44" y="12"/>
                    <a:pt x="46" y="13"/>
                  </a:cubicBezTo>
                  <a:cubicBezTo>
                    <a:pt x="47" y="13"/>
                    <a:pt x="48" y="14"/>
                    <a:pt x="49" y="14"/>
                  </a:cubicBezTo>
                  <a:cubicBezTo>
                    <a:pt x="50" y="15"/>
                    <a:pt x="52" y="16"/>
                    <a:pt x="53" y="17"/>
                  </a:cubicBezTo>
                  <a:cubicBezTo>
                    <a:pt x="54" y="18"/>
                    <a:pt x="55" y="19"/>
                    <a:pt x="56" y="19"/>
                  </a:cubicBezTo>
                  <a:cubicBezTo>
                    <a:pt x="57" y="20"/>
                    <a:pt x="58" y="21"/>
                    <a:pt x="59" y="22"/>
                  </a:cubicBezTo>
                  <a:cubicBezTo>
                    <a:pt x="60" y="23"/>
                    <a:pt x="61" y="24"/>
                    <a:pt x="63" y="25"/>
                  </a:cubicBezTo>
                  <a:cubicBezTo>
                    <a:pt x="63" y="25"/>
                    <a:pt x="64" y="26"/>
                    <a:pt x="64" y="27"/>
                  </a:cubicBezTo>
                  <a:cubicBezTo>
                    <a:pt x="67" y="29"/>
                    <a:pt x="69" y="31"/>
                    <a:pt x="70" y="33"/>
                  </a:cubicBezTo>
                  <a:cubicBezTo>
                    <a:pt x="71" y="33"/>
                    <a:pt x="71" y="34"/>
                    <a:pt x="71" y="34"/>
                  </a:cubicBezTo>
                  <a:cubicBezTo>
                    <a:pt x="72" y="35"/>
                    <a:pt x="73" y="37"/>
                    <a:pt x="75" y="38"/>
                  </a:cubicBezTo>
                  <a:cubicBezTo>
                    <a:pt x="75" y="39"/>
                    <a:pt x="75" y="39"/>
                    <a:pt x="76" y="40"/>
                  </a:cubicBezTo>
                  <a:cubicBezTo>
                    <a:pt x="76" y="40"/>
                    <a:pt x="76" y="40"/>
                    <a:pt x="77" y="41"/>
                  </a:cubicBezTo>
                  <a:cubicBezTo>
                    <a:pt x="77" y="41"/>
                    <a:pt x="77" y="42"/>
                    <a:pt x="78" y="43"/>
                  </a:cubicBezTo>
                  <a:cubicBezTo>
                    <a:pt x="79" y="44"/>
                    <a:pt x="80" y="46"/>
                    <a:pt x="81" y="47"/>
                  </a:cubicBezTo>
                  <a:cubicBezTo>
                    <a:pt x="81" y="47"/>
                    <a:pt x="81" y="48"/>
                    <a:pt x="81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3" y="52"/>
                    <a:pt x="85" y="55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91" y="70"/>
                    <a:pt x="94" y="83"/>
                    <a:pt x="96" y="95"/>
                  </a:cubicBezTo>
                  <a:cubicBezTo>
                    <a:pt x="96" y="96"/>
                    <a:pt x="96" y="97"/>
                    <a:pt x="96" y="98"/>
                  </a:cubicBezTo>
                  <a:cubicBezTo>
                    <a:pt x="99" y="121"/>
                    <a:pt x="101" y="145"/>
                    <a:pt x="111" y="166"/>
                  </a:cubicBezTo>
                  <a:cubicBezTo>
                    <a:pt x="127" y="199"/>
                    <a:pt x="155" y="216"/>
                    <a:pt x="192" y="216"/>
                  </a:cubicBezTo>
                  <a:cubicBezTo>
                    <a:pt x="192" y="216"/>
                    <a:pt x="356" y="216"/>
                    <a:pt x="356" y="216"/>
                  </a:cubicBezTo>
                  <a:cubicBezTo>
                    <a:pt x="356" y="216"/>
                    <a:pt x="357" y="216"/>
                    <a:pt x="359" y="216"/>
                  </a:cubicBezTo>
                  <a:cubicBezTo>
                    <a:pt x="359" y="216"/>
                    <a:pt x="359" y="216"/>
                    <a:pt x="359" y="216"/>
                  </a:cubicBezTo>
                  <a:cubicBezTo>
                    <a:pt x="361" y="216"/>
                    <a:pt x="362" y="216"/>
                    <a:pt x="362" y="216"/>
                  </a:cubicBezTo>
                  <a:cubicBezTo>
                    <a:pt x="362" y="216"/>
                    <a:pt x="526" y="216"/>
                    <a:pt x="526" y="216"/>
                  </a:cubicBezTo>
                  <a:cubicBezTo>
                    <a:pt x="563" y="216"/>
                    <a:pt x="591" y="199"/>
                    <a:pt x="607" y="166"/>
                  </a:cubicBezTo>
                  <a:cubicBezTo>
                    <a:pt x="618" y="145"/>
                    <a:pt x="619" y="121"/>
                    <a:pt x="622" y="98"/>
                  </a:cubicBezTo>
                  <a:cubicBezTo>
                    <a:pt x="622" y="98"/>
                    <a:pt x="622" y="97"/>
                    <a:pt x="622" y="96"/>
                  </a:cubicBezTo>
                  <a:cubicBezTo>
                    <a:pt x="624" y="83"/>
                    <a:pt x="627" y="71"/>
                    <a:pt x="632" y="59"/>
                  </a:cubicBezTo>
                  <a:cubicBezTo>
                    <a:pt x="633" y="55"/>
                    <a:pt x="635" y="51"/>
                    <a:pt x="637" y="48"/>
                  </a:cubicBezTo>
                  <a:cubicBezTo>
                    <a:pt x="642" y="40"/>
                    <a:pt x="647" y="33"/>
                    <a:pt x="654" y="27"/>
                  </a:cubicBezTo>
                  <a:cubicBezTo>
                    <a:pt x="654" y="26"/>
                    <a:pt x="655" y="25"/>
                    <a:pt x="656" y="25"/>
                  </a:cubicBezTo>
                  <a:cubicBezTo>
                    <a:pt x="657" y="24"/>
                    <a:pt x="658" y="23"/>
                    <a:pt x="659" y="22"/>
                  </a:cubicBezTo>
                  <a:cubicBezTo>
                    <a:pt x="660" y="21"/>
                    <a:pt x="661" y="20"/>
                    <a:pt x="662" y="19"/>
                  </a:cubicBezTo>
                  <a:cubicBezTo>
                    <a:pt x="663" y="19"/>
                    <a:pt x="664" y="18"/>
                    <a:pt x="665" y="17"/>
                  </a:cubicBezTo>
                  <a:cubicBezTo>
                    <a:pt x="667" y="16"/>
                    <a:pt x="668" y="15"/>
                    <a:pt x="669" y="14"/>
                  </a:cubicBezTo>
                  <a:cubicBezTo>
                    <a:pt x="670" y="14"/>
                    <a:pt x="671" y="13"/>
                    <a:pt x="672" y="13"/>
                  </a:cubicBezTo>
                  <a:cubicBezTo>
                    <a:pt x="674" y="12"/>
                    <a:pt x="676" y="10"/>
                    <a:pt x="679" y="9"/>
                  </a:cubicBezTo>
                  <a:cubicBezTo>
                    <a:pt x="691" y="4"/>
                    <a:pt x="705" y="0"/>
                    <a:pt x="719" y="0"/>
                  </a:cubicBezTo>
                  <a:cubicBezTo>
                    <a:pt x="718" y="0"/>
                    <a:pt x="717" y="0"/>
                    <a:pt x="71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anchor="ctr" anchorCtr="1" compatLnSpc="1">
              <a:prstTxWarp prst="textNoShape">
                <a:avLst/>
              </a:prstTxWarp>
              <a:normAutofit fontScale="40000" lnSpcReduction="20000"/>
            </a:bodyPr>
            <a:lstStyle/>
            <a:p>
              <a:pPr algn="ctr"/>
              <a:endParaRPr lang="zh-CN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îšļïḑé">
              <a:extLst>
                <a:ext uri="{FF2B5EF4-FFF2-40B4-BE49-F238E27FC236}">
                  <a16:creationId xmlns:a16="http://schemas.microsoft.com/office/drawing/2014/main" id="{A0BB6D50-99D9-43A7-8056-359111D17872}"/>
                </a:ext>
              </a:extLst>
            </p:cNvPr>
            <p:cNvSpPr/>
            <p:nvPr/>
          </p:nvSpPr>
          <p:spPr bwMode="auto">
            <a:xfrm>
              <a:off x="1097813" y="1833888"/>
              <a:ext cx="2109912" cy="10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fontAlgn="base"/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 64,97 &lt; x &lt; 65,14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021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34281" y="140800"/>
            <a:ext cx="6781800" cy="48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2258" tIns="26129" rIns="52258" bIns="26129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/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x, </a:t>
            </a:r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îšļïḑé">
            <a:extLst>
              <a:ext uri="{FF2B5EF4-FFF2-40B4-BE49-F238E27FC236}">
                <a16:creationId xmlns:a16="http://schemas.microsoft.com/office/drawing/2014/main" id="{0C5FE088-EC34-432A-892E-E5CC7449B1D0}"/>
              </a:ext>
            </a:extLst>
          </p:cNvPr>
          <p:cNvSpPr/>
          <p:nvPr/>
        </p:nvSpPr>
        <p:spPr bwMode="auto">
          <a:xfrm>
            <a:off x="713438" y="650879"/>
            <a:ext cx="2704892" cy="48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0,9 &lt; x &lt; 1,2 </a:t>
            </a:r>
            <a:endParaRPr lang="en-US" altLang="zh-CN" sz="2000" b="1" dirty="0">
              <a:solidFill>
                <a:srgbClr val="0000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00397" y="2018495"/>
            <a:ext cx="5862667" cy="156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7857" y="1957916"/>
            <a:ext cx="0" cy="16809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978612" y="1934450"/>
            <a:ext cx="0" cy="16809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72480" y="1947756"/>
            <a:ext cx="0" cy="16809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îšļïḑé">
            <a:extLst>
              <a:ext uri="{FF2B5EF4-FFF2-40B4-BE49-F238E27FC236}">
                <a16:creationId xmlns:a16="http://schemas.microsoft.com/office/drawing/2014/main" id="{0C5FE088-EC34-432A-892E-E5CC7449B1D0}"/>
              </a:ext>
            </a:extLst>
          </p:cNvPr>
          <p:cNvSpPr/>
          <p:nvPr/>
        </p:nvSpPr>
        <p:spPr bwMode="auto">
          <a:xfrm>
            <a:off x="304800" y="2003044"/>
            <a:ext cx="522848" cy="48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zh-CN" sz="2000" b="1" dirty="0">
              <a:solidFill>
                <a:srgbClr val="0000FF"/>
              </a:solidFill>
            </a:endParaRPr>
          </a:p>
        </p:txBody>
      </p:sp>
      <p:sp>
        <p:nvSpPr>
          <p:cNvPr id="19" name="îšļïḑé">
            <a:extLst>
              <a:ext uri="{FF2B5EF4-FFF2-40B4-BE49-F238E27FC236}">
                <a16:creationId xmlns:a16="http://schemas.microsoft.com/office/drawing/2014/main" id="{0C5FE088-EC34-432A-892E-E5CC7449B1D0}"/>
              </a:ext>
            </a:extLst>
          </p:cNvPr>
          <p:cNvSpPr/>
          <p:nvPr/>
        </p:nvSpPr>
        <p:spPr bwMode="auto">
          <a:xfrm>
            <a:off x="3033482" y="2003044"/>
            <a:ext cx="522848" cy="48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2000" b="1" dirty="0">
              <a:solidFill>
                <a:srgbClr val="0000FF"/>
              </a:solidFill>
            </a:endParaRPr>
          </a:p>
        </p:txBody>
      </p:sp>
      <p:sp>
        <p:nvSpPr>
          <p:cNvPr id="20" name="îšļïḑé">
            <a:extLst>
              <a:ext uri="{FF2B5EF4-FFF2-40B4-BE49-F238E27FC236}">
                <a16:creationId xmlns:a16="http://schemas.microsoft.com/office/drawing/2014/main" id="{0C5FE088-EC34-432A-892E-E5CC7449B1D0}"/>
              </a:ext>
            </a:extLst>
          </p:cNvPr>
          <p:cNvSpPr/>
          <p:nvPr/>
        </p:nvSpPr>
        <p:spPr bwMode="auto">
          <a:xfrm>
            <a:off x="5717188" y="2006833"/>
            <a:ext cx="522848" cy="48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000" b="1" dirty="0">
              <a:solidFill>
                <a:srgbClr val="0000FF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859262" y="1981190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088462" y="1970470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147552" y="1971042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98840" y="1971267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88572" y="1968964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523938" y="1966109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957189" y="1965155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745212" y="1965950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470892" y="1969571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14352" y="1968965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16330" y="1970471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814552" y="1969584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86330" y="1970468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410634" y="1969108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347952" y="1964094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149084" y="1969108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881352" y="1970469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618462" y="1963281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689472" y="1550670"/>
                <a:ext cx="380232" cy="410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105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1050" i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72" y="1550670"/>
                <a:ext cx="380232" cy="4103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2835809" y="1550670"/>
                <a:ext cx="380232" cy="410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105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105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1050" i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809" y="1550670"/>
                <a:ext cx="380232" cy="4103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690375" y="2100321"/>
                <a:ext cx="386644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1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vi-VN" sz="1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vi-VN" sz="1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vi-VN" sz="1200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375" y="2100321"/>
                <a:ext cx="386644" cy="246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2819400" y="2086805"/>
                <a:ext cx="42082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1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vi-VN" sz="1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vi-VN" sz="1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vi-VN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086805"/>
                <a:ext cx="420821" cy="2462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3304941" y="1586596"/>
                <a:ext cx="496711" cy="3542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1100" dirty="0"/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12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1200" i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941" y="1586596"/>
                <a:ext cx="496711" cy="3542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3598591" y="1575072"/>
                <a:ext cx="537398" cy="354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1100" dirty="0"/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1200" i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8591" y="1575072"/>
                <a:ext cx="537398" cy="3546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5441114" y="1583826"/>
                <a:ext cx="1199578" cy="354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1100" dirty="0"/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12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vi-VN" sz="1200" i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114" y="1583826"/>
                <a:ext cx="1199578" cy="35464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3378152" y="2087610"/>
                <a:ext cx="386644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10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vi-VN" sz="1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vi-VN" sz="1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vi-VN" sz="1200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152" y="2087610"/>
                <a:ext cx="386644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3668765" y="2085939"/>
                <a:ext cx="42082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1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vi-VN" sz="1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vi-VN" sz="1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vi-VN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8765" y="2085939"/>
                <a:ext cx="420820" cy="2462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5486400" y="2086286"/>
                <a:ext cx="386644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10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vi-VN" sz="1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vi-VN" sz="1000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vi-VN" sz="1200" dirty="0"/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2086286"/>
                <a:ext cx="386644" cy="2462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/>
          <p:cNvSpPr/>
          <p:nvPr/>
        </p:nvSpPr>
        <p:spPr>
          <a:xfrm>
            <a:off x="1402021" y="2801923"/>
            <a:ext cx="4284309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0,9 &lt; x &lt; 1,2</a:t>
            </a:r>
          </a:p>
          <a:p>
            <a:pPr>
              <a:lnSpc>
                <a:spcPct val="130000"/>
              </a:lnSpc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= 1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0,9 &lt; 1 &lt; 1,2</a:t>
            </a:r>
          </a:p>
        </p:txBody>
      </p:sp>
    </p:spTree>
    <p:extLst>
      <p:ext uri="{BB962C8B-B14F-4D97-AF65-F5344CB8AC3E}">
        <p14:creationId xmlns:p14="http://schemas.microsoft.com/office/powerpoint/2010/main" val="312713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8" y="496340"/>
            <a:ext cx="1859038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554" y="3185103"/>
            <a:ext cx="1160164" cy="10446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53" y="204060"/>
            <a:ext cx="5922176" cy="4195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422" y="-188011"/>
            <a:ext cx="1681894" cy="14890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371600" y="2296826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4000" b="1" dirty="0">
                <a:solidFill>
                  <a:srgbClr val="FF0066"/>
                </a:solidFill>
                <a:latin typeface="Calibri" panose="020F0502020204030204"/>
              </a:rPr>
              <a:t>KHỞI ĐỘNG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266" y="496340"/>
            <a:ext cx="1430536" cy="1430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F426C37B-90A9-46DF-812D-351CEF75F9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" y="4463691"/>
            <a:ext cx="1516694" cy="80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1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34281" y="140800"/>
            <a:ext cx="6781800" cy="48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2258" tIns="26129" rIns="52258" bIns="26129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/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x, </a:t>
            </a:r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00397" y="2018495"/>
            <a:ext cx="5862667" cy="156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7857" y="1957916"/>
            <a:ext cx="0" cy="16809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978612" y="1934450"/>
            <a:ext cx="0" cy="16809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72480" y="1947756"/>
            <a:ext cx="0" cy="16809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îšļïḑé">
            <a:extLst>
              <a:ext uri="{FF2B5EF4-FFF2-40B4-BE49-F238E27FC236}">
                <a16:creationId xmlns:a16="http://schemas.microsoft.com/office/drawing/2014/main" id="{0C5FE088-EC34-432A-892E-E5CC7449B1D0}"/>
              </a:ext>
            </a:extLst>
          </p:cNvPr>
          <p:cNvSpPr/>
          <p:nvPr/>
        </p:nvSpPr>
        <p:spPr bwMode="auto">
          <a:xfrm>
            <a:off x="304800" y="2003044"/>
            <a:ext cx="522848" cy="48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altLang="zh-CN" sz="2000" b="1" dirty="0">
              <a:solidFill>
                <a:srgbClr val="0000FF"/>
              </a:solidFill>
            </a:endParaRPr>
          </a:p>
        </p:txBody>
      </p:sp>
      <p:sp>
        <p:nvSpPr>
          <p:cNvPr id="19" name="îšļïḑé">
            <a:extLst>
              <a:ext uri="{FF2B5EF4-FFF2-40B4-BE49-F238E27FC236}">
                <a16:creationId xmlns:a16="http://schemas.microsoft.com/office/drawing/2014/main" id="{0C5FE088-EC34-432A-892E-E5CC7449B1D0}"/>
              </a:ext>
            </a:extLst>
          </p:cNvPr>
          <p:cNvSpPr/>
          <p:nvPr/>
        </p:nvSpPr>
        <p:spPr bwMode="auto">
          <a:xfrm>
            <a:off x="3033482" y="2003044"/>
            <a:ext cx="522848" cy="48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en-US" altLang="zh-CN" sz="2000" b="1" dirty="0">
              <a:solidFill>
                <a:srgbClr val="0000FF"/>
              </a:solidFill>
            </a:endParaRPr>
          </a:p>
        </p:txBody>
      </p:sp>
      <p:sp>
        <p:nvSpPr>
          <p:cNvPr id="20" name="îšļïḑé">
            <a:extLst>
              <a:ext uri="{FF2B5EF4-FFF2-40B4-BE49-F238E27FC236}">
                <a16:creationId xmlns:a16="http://schemas.microsoft.com/office/drawing/2014/main" id="{0C5FE088-EC34-432A-892E-E5CC7449B1D0}"/>
              </a:ext>
            </a:extLst>
          </p:cNvPr>
          <p:cNvSpPr/>
          <p:nvPr/>
        </p:nvSpPr>
        <p:spPr bwMode="auto">
          <a:xfrm>
            <a:off x="5717188" y="2006833"/>
            <a:ext cx="522848" cy="48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altLang="zh-CN" sz="2000" b="1" dirty="0">
              <a:solidFill>
                <a:srgbClr val="0000FF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523938" y="1966109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16330" y="1970471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3303989" y="1679995"/>
                <a:ext cx="65114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𝟔𝟓</m:t>
                      </m:r>
                      <m:r>
                        <a:rPr lang="vi-V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vi-V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𝟏𝟒</m:t>
                      </m:r>
                    </m:oMath>
                  </m:oMathPara>
                </a14:m>
                <a:endParaRPr lang="vi-VN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989" y="1679995"/>
                <a:ext cx="651140" cy="2769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/>
          <p:cNvSpPr/>
          <p:nvPr/>
        </p:nvSpPr>
        <p:spPr>
          <a:xfrm>
            <a:off x="847630" y="2801442"/>
            <a:ext cx="5061043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64,97&lt; x &lt; 65,14</a:t>
            </a:r>
          </a:p>
          <a:p>
            <a:pPr>
              <a:lnSpc>
                <a:spcPct val="130000"/>
              </a:lnSpc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= 65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64,97 &lt; 65 &lt; 65,14</a:t>
            </a:r>
          </a:p>
        </p:txBody>
      </p:sp>
      <p:sp>
        <p:nvSpPr>
          <p:cNvPr id="53" name="îšļïḑé">
            <a:extLst>
              <a:ext uri="{FF2B5EF4-FFF2-40B4-BE49-F238E27FC236}">
                <a16:creationId xmlns:a16="http://schemas.microsoft.com/office/drawing/2014/main" id="{A0BB6D50-99D9-43A7-8056-359111D17872}"/>
              </a:ext>
            </a:extLst>
          </p:cNvPr>
          <p:cNvSpPr/>
          <p:nvPr/>
        </p:nvSpPr>
        <p:spPr bwMode="auto">
          <a:xfrm>
            <a:off x="475473" y="772731"/>
            <a:ext cx="2814228" cy="37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fontAlgn="base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64,97 &lt; x &lt; 65,14</a:t>
            </a:r>
            <a:endParaRPr lang="zh-CN" altLang="en-US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2569856" y="1660790"/>
                <a:ext cx="65114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𝟔𝟒</m:t>
                      </m:r>
                      <m:r>
                        <a:rPr lang="vi-V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vi-V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𝟗𝟕</m:t>
                      </m:r>
                    </m:oMath>
                  </m:oMathPara>
                </a14:m>
                <a:endParaRPr lang="vi-VN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9856" y="1660790"/>
                <a:ext cx="651140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887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50" grpId="0"/>
      <p:bldP spid="52" grpId="0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72" y="-476250"/>
            <a:ext cx="6858000" cy="5606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813">
            <a:off x="297717" y="2945524"/>
            <a:ext cx="1792655" cy="189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0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1.60494E-6 L 6.66667E-6 -1.60494E-6 C 0.00371 0.0034 0.00672 0.00865 0.01112 0.01019 C 0.01366 0.01142 0.01621 0.01266 0.01876 0.01328 C 0.02454 0.01451 0.05533 0.01605 0.05765 0.01636 C 0.07987 0.01945 0.05672 0.01544 0.07547 0.02068 C 0.07802 0.0213 0.08056 0.02161 0.08334 0.02223 C 0.08473 0.02254 0.08612 0.02315 0.08774 0.02377 L 0.11112 0.02068 C 0.11366 0.02037 0.11621 0.01945 0.11876 0.01914 C 0.13427 0.01821 0.15001 0.01821 0.16552 0.0176 C 0.18172 0.01667 0.18473 0.01667 0.19885 0.01482 C 0.20186 0.0142 0.20464 0.01389 0.20765 0.01328 C 0.2132 0.01204 0.21876 0.0105 0.22431 0.00896 C 0.22732 0.00803 0.23033 0.00679 0.23334 0.00587 L 0.24654 0.00155 L 0.25996 -0.00308 C 0.2676 -0.00432 0.26783 -0.00401 0.27431 -0.00586 C 0.27593 -0.00648 0.27732 -0.00679 0.27871 -0.0074 C 0.28103 -0.00833 0.28542 -0.01049 0.28542 -0.01049 C 0.28797 -0.01358 0.28913 -0.01574 0.29214 -0.0179 C 0.29376 -0.01882 0.29839 -0.02037 0.30001 -0.02067 C 0.30024 -0.02222 0.30024 -0.02407 0.30093 -0.0253 C 0.30186 -0.02623 0.30325 -0.02592 0.30441 -0.02685 C 0.30603 -0.02808 0.30741 -0.02963 0.3088 -0.03117 C 0.31042 -0.03302 0.31158 -0.03549 0.3132 -0.03703 C 0.31413 -0.03796 0.31552 -0.03796 0.31667 -0.03858 C 0.31783 -0.0395 0.31876 -0.04074 0.31991 -0.04166 C 0.33241 -0.05 0.31158 -0.03364 0.32779 -0.04598 C 0.33103 -0.04845 0.33149 -0.05 0.33542 -0.05185 C 0.33843 -0.05308 0.34167 -0.05308 0.34445 -0.05493 C 0.35047 -0.05895 0.34723 -0.0574 0.35441 -0.05925 C 0.35857 -0.06203 0.36019 -0.06296 0.36436 -0.06666 C 0.36598 -0.06821 0.36714 -0.07037 0.36876 -0.07129 C 0.37084 -0.07222 0.37316 -0.07222 0.37547 -0.07253 C 0.37848 -0.075 0.38126 -0.07808 0.38427 -0.07993 C 0.38589 -0.08117 0.38728 -0.08179 0.3889 -0.08302 C 0.39491 -0.08765 0.38936 -0.08487 0.39538 -0.08734 C 0.39654 -0.08888 0.39746 -0.09074 0.39885 -0.09197 C 0.4088 -0.10092 0.39491 -0.08456 0.40556 -0.09629 C 0.40672 -0.09784 0.40765 -0.09938 0.4088 -0.10092 C 0.41598 -0.10833 0.41436 -0.10648 0.42316 -0.10833 C 0.4257 -0.11142 0.42686 -0.11358 0.42987 -0.11574 C 0.43103 -0.11635 0.43218 -0.11666 0.43334 -0.11697 C 0.43566 -0.1179 0.43866 -0.11851 0.44098 -0.12006 C 0.44329 -0.12129 0.44538 -0.12314 0.44769 -0.12438 C 0.45163 -0.12654 0.4551 -0.12561 0.4588 -0.12901 C 0.45996 -0.12993 0.46089 -0.13117 0.46204 -0.13179 C 0.4639 -0.13302 0.46598 -0.13364 0.4676 -0.13487 C 0.46876 -0.1358 0.46991 -0.13703 0.47107 -0.13796 C 0.472 -0.13858 0.47339 -0.13858 0.47431 -0.13919 C 0.47663 -0.14104 0.47871 -0.14321 0.48103 -0.14537 L 0.48427 -0.14814 C 0.48519 -0.14969 0.48566 -0.15123 0.48658 -0.15277 C 0.48751 -0.15401 0.4889 -0.15463 0.48982 -0.15555 C 0.49144 -0.15709 0.49283 -0.15833 0.49445 -0.16018 C 0.49561 -0.16142 0.49654 -0.16327 0.49769 -0.1645 C 0.49862 -0.16574 0.50001 -0.16635 0.50093 -0.16759 C 0.50232 -0.16882 0.50325 -0.17037 0.50441 -0.17191 C 0.50904 -0.17716 0.50834 -0.17469 0.51204 -0.18086 C 0.51343 -0.18271 0.51413 -0.18487 0.51552 -0.18672 C 0.51783 -0.19043 0.52316 -0.19691 0.52316 -0.19691 C 0.52408 -0.20154 0.52408 -0.20401 0.52663 -0.2074 C 0.52755 -0.20864 0.52871 -0.20925 0.52987 -0.21049 C 0.53265 -0.2216 0.52894 -0.20771 0.53334 -0.21913 C 0.5338 -0.22067 0.53357 -0.22253 0.53427 -0.22376 C 0.53519 -0.225 0.53658 -0.22561 0.53774 -0.22654 C 0.53797 -0.2287 0.5382 -0.23086 0.5389 -0.23271 C 0.54306 -0.24567 0.53936 -0.22901 0.54214 -0.24135 C 0.5426 -0.24351 0.54283 -0.24537 0.54329 -0.24753 C 0.54353 -0.24876 0.54399 -0.2503 0.54445 -0.25185 C 0.54491 -0.25432 0.54491 -0.25679 0.54538 -0.25925 C 0.54607 -0.26142 0.547 -0.26327 0.54769 -0.26512 C 0.54816 -0.27006 0.54862 -0.275 0.54885 -0.27993 C 0.54931 -0.29382 0.54908 -0.30771 0.55001 -0.3216 C 0.55093 -0.33703 0.55279 -0.32654 0.55325 -0.33919 C 0.55348 -0.34814 0.55325 -0.35709 0.55325 -0.36574 L 0.55325 -0.36574 " pathEditMode="relative" ptsTypes="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479" y="0"/>
            <a:ext cx="6858001" cy="5440156"/>
            <a:chOff x="0" y="0"/>
            <a:chExt cx="12192000" cy="6858000"/>
          </a:xfrm>
        </p:grpSpPr>
        <p:pic>
          <p:nvPicPr>
            <p:cNvPr id="1026" name="Picture 2" descr="C:\Users\ADMIN\Desktop\Bach tuyet\54774f4bc8287c7337fadd5fbb419da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5" descr="C:\Users\ADMIN\Desktop\Bach tuyet\Bambi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55339" flipH="1">
              <a:off x="1458773" y="3313573"/>
              <a:ext cx="540679" cy="904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C:\Users\ADMIN\Desktop\Bach tuyet\esquilo001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71667" flipH="1">
              <a:off x="2682513" y="5208851"/>
              <a:ext cx="607996" cy="665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7" descr="C:\Users\ADMIN\Desktop\Bach tuyet\767e08fbae2de8679fbba6d8cecba19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52524" flipH="1">
              <a:off x="6057236" y="4153087"/>
              <a:ext cx="789371" cy="1102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" descr="C:\Users\ADMIN\Desktop\Bach tuyet\arbre-majestueux-4262928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47875" y1="35969" x2="47875" y2="37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957" y="728179"/>
              <a:ext cx="3555527" cy="3449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C:\Users\ADMIN\Desktop\Bach tuyet\511929473-photo-clip-tree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7974" y="897332"/>
              <a:ext cx="3574026" cy="4122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C:\Users\ADMIN\Desktop\Bach tuyet\511929473-photo-clip-tre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676" y="587428"/>
              <a:ext cx="3689379" cy="3923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 descr="C:\Users\ADMIN\Desktop\Bach tuyet\arbre-majestueux-4262928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47875" y1="35969" x2="47875" y2="37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8794" y="1764019"/>
              <a:ext cx="3762981" cy="3676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6827" flipH="1">
            <a:off x="5362476" y="2719326"/>
            <a:ext cx="1473673" cy="1553722"/>
          </a:xfrm>
          <a:prstGeom prst="rect">
            <a:avLst/>
          </a:prstGeom>
        </p:spPr>
      </p:pic>
      <p:pic>
        <p:nvPicPr>
          <p:cNvPr id="14" name="Picture 39" descr="3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30703">
            <a:off x="567929" y="3844083"/>
            <a:ext cx="154228" cy="15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9" descr="3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30703">
            <a:off x="3474597" y="4915780"/>
            <a:ext cx="2000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3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30703">
            <a:off x="1279592" y="5036201"/>
            <a:ext cx="270001" cy="27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7086" y="3620668"/>
            <a:ext cx="1443775" cy="109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5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2.46914E-6 L -7.40741E-7 2.46914E-6 C -0.00301 0.00123 -0.00602 0.00308 -0.00903 0.00432 C -0.01111 0.00524 -0.01458 0.00586 -0.0169 0.0071 C -0.01805 0.00802 -0.01898 0.00926 -0.02014 0.01018 C -0.02129 0.01111 -0.02685 0.01296 -0.02801 0.01327 C -0.03148 0.01389 -0.03541 0.01419 -0.03912 0.0145 C -0.06134 0.02222 -0.03171 0.01296 -0.06134 0.01913 C -0.06389 0.01975 -0.06643 0.02129 -0.06898 0.02191 C -0.08194 0.02592 -0.0699 0.02129 -0.08125 0.025 C -0.0824 0.02531 -0.08333 0.02623 -0.08449 0.02654 C -0.08912 0.02716 -0.09352 0.02747 -0.09791 0.02808 C -0.0993 0.02839 -0.10092 0.02901 -0.10231 0.02932 C -0.10486 0.02994 -0.10764 0.02994 -0.11018 0.03086 C -0.1118 0.03148 -0.11296 0.03364 -0.11458 0.03395 C -0.12199 0.03549 -0.1294 0.0358 -0.1368 0.03673 C -0.14097 0.03734 -0.1449 0.03765 -0.14907 0.03827 C -0.15208 0.03889 -0.15486 0.0395 -0.15787 0.03981 C -0.16389 0.04043 -0.1699 0.04074 -0.17569 0.04136 C -0.19768 0.04629 -0.16365 0.03827 -0.1912 0.04568 C -0.19398 0.04629 -0.19653 0.0466 -0.19907 0.04722 C -0.20069 0.04753 -0.20208 0.04845 -0.20347 0.04876 C -0.20602 0.04938 -0.20879 0.04969 -0.21134 0.05031 C -0.21273 0.05061 -0.21435 0.05123 -0.21574 0.05154 C -0.2206 0.05277 -0.22546 0.05339 -0.23009 0.05463 C -0.2331 0.05524 -0.23611 0.05679 -0.23912 0.05771 C -0.24282 0.05833 -0.24653 0.05864 -0.25023 0.05895 C -0.25324 0.05957 -0.25625 0.06018 -0.25903 0.06049 C -0.26828 0.0645 -0.25764 0.06018 -0.27801 0.06358 C -0.27916 0.06358 -0.28009 0.06481 -0.28125 0.06512 C -0.28426 0.06574 -0.28727 0.06605 -0.29028 0.06636 C -0.3 0.07315 -0.29143 0.06821 -0.31134 0.07098 C -0.31666 0.0716 -0.31597 0.07222 -0.32014 0.07376 C -0.32754 0.07654 -0.3243 0.07438 -0.33472 0.07994 C -0.33657 0.08086 -0.33819 0.0821 -0.34028 0.08271 C -0.34282 0.08364 -0.34537 0.08364 -0.34791 0.08426 C -0.35162 0.0858 -0.35301 0.08642 -0.35694 0.08858 C -0.35833 0.0895 -0.35972 0.09105 -0.36134 0.09166 C -0.36319 0.09228 -0.36504 0.09259 -0.3669 0.09321 C -0.36805 0.09352 -0.37014 0.09475 -0.37014 0.09475 L -0.37014 0.09475 " pathEditMode="relative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B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-19050"/>
            <a:ext cx="68580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440;p26">
            <a:extLst>
              <a:ext uri="{FF2B5EF4-FFF2-40B4-BE49-F238E27FC236}">
                <a16:creationId xmlns:a16="http://schemas.microsoft.com/office/drawing/2014/main" id="{4C0A226B-98EF-4F5E-B7BF-F0D7CB7D13B7}"/>
              </a:ext>
            </a:extLst>
          </p:cNvPr>
          <p:cNvSpPr txBox="1">
            <a:spLocks/>
          </p:cNvSpPr>
          <p:nvPr/>
        </p:nvSpPr>
        <p:spPr>
          <a:xfrm>
            <a:off x="276684" y="2071942"/>
            <a:ext cx="6116207" cy="1246225"/>
          </a:xfrm>
          <a:prstGeom prst="rect">
            <a:avLst/>
          </a:prstGeom>
          <a:noFill/>
          <a:ln>
            <a:noFill/>
          </a:ln>
        </p:spPr>
        <p:txBody>
          <a:bodyPr spcFirstLastPara="1" lIns="51427" tIns="51427" rIns="51427" bIns="51427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4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>
              <a:defRPr/>
            </a:pPr>
            <a:r>
              <a:rPr lang="en-US" sz="3713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Xin </a:t>
            </a:r>
            <a:r>
              <a:rPr lang="en-US" sz="3713" b="1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chân</a:t>
            </a:r>
            <a:r>
              <a:rPr lang="en-US" sz="3713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 </a:t>
            </a:r>
            <a:r>
              <a:rPr lang="en-US" sz="3713" b="1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thành</a:t>
            </a:r>
            <a:r>
              <a:rPr lang="en-US" sz="3713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 </a:t>
            </a:r>
            <a:r>
              <a:rPr lang="en-US" sz="3713" b="1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cảm</a:t>
            </a:r>
            <a:r>
              <a:rPr lang="en-US" sz="3713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 </a:t>
            </a:r>
            <a:r>
              <a:rPr lang="en-US" sz="3713" b="1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ơn</a:t>
            </a:r>
            <a:r>
              <a:rPr lang="en-US" sz="3713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 </a:t>
            </a:r>
            <a:r>
              <a:rPr lang="en-US" sz="3713" b="1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các</a:t>
            </a:r>
            <a:r>
              <a:rPr lang="en-US" sz="3713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 </a:t>
            </a:r>
            <a:r>
              <a:rPr lang="en-US" sz="3713" b="1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thầy</a:t>
            </a:r>
            <a:r>
              <a:rPr lang="en-US" sz="3713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 </a:t>
            </a:r>
            <a:r>
              <a:rPr lang="en-US" sz="3713" b="1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cô</a:t>
            </a:r>
            <a:r>
              <a:rPr lang="en-US" sz="3713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 </a:t>
            </a:r>
            <a:r>
              <a:rPr lang="en-US" sz="3713" b="1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giáo</a:t>
            </a:r>
            <a:r>
              <a:rPr lang="en-US" sz="3713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 </a:t>
            </a:r>
            <a:r>
              <a:rPr lang="en-US" sz="3713" b="1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và</a:t>
            </a:r>
            <a:r>
              <a:rPr lang="en-US" sz="3713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 </a:t>
            </a:r>
            <a:br>
              <a:rPr lang="en-US" sz="3713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</a:br>
            <a:r>
              <a:rPr lang="en-US" sz="3713" b="1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các</a:t>
            </a:r>
            <a:r>
              <a:rPr lang="en-US" sz="3713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 </a:t>
            </a:r>
            <a:r>
              <a:rPr lang="en-US" sz="3713" b="1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em</a:t>
            </a:r>
            <a:r>
              <a:rPr lang="en-US" sz="3713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 </a:t>
            </a:r>
            <a:r>
              <a:rPr lang="en-US" sz="3713" b="1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học</a:t>
            </a:r>
            <a:r>
              <a:rPr lang="en-US" sz="3713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 </a:t>
            </a:r>
            <a:r>
              <a:rPr lang="en-US" sz="3713" b="1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sinh</a:t>
            </a:r>
            <a:r>
              <a:rPr lang="en-US" sz="3713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!</a:t>
            </a:r>
            <a:endParaRPr lang="vi-VN" sz="3713" b="1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  <p:sp>
        <p:nvSpPr>
          <p:cNvPr id="26" name="WordArt 12"/>
          <p:cNvSpPr>
            <a:spLocks noChangeArrowheads="1" noChangeShapeType="1" noTextEdit="1"/>
          </p:cNvSpPr>
          <p:nvPr/>
        </p:nvSpPr>
        <p:spPr bwMode="auto">
          <a:xfrm>
            <a:off x="926645" y="2913206"/>
            <a:ext cx="344686" cy="8099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93"/>
              </a:avLst>
            </a:prstTxWarp>
          </a:bodyPr>
          <a:lstStyle/>
          <a:p>
            <a:pPr algn="ctr"/>
            <a:endParaRPr lang="en-US" sz="555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4349" name="Picture 39" descr="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8341">
            <a:off x="6142682" y="4506744"/>
            <a:ext cx="2000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39" descr="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30703">
            <a:off x="6511874" y="4271598"/>
            <a:ext cx="2000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795" y="3527226"/>
            <a:ext cx="96441" cy="9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928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21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7594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34281" y="140800"/>
            <a:ext cx="6781800" cy="48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2258" tIns="26129" rIns="52258" bIns="26129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/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x, </a:t>
            </a:r>
            <a:r>
              <a:rPr lang="en-US" alt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îšļïḑé">
            <a:extLst>
              <a:ext uri="{FF2B5EF4-FFF2-40B4-BE49-F238E27FC236}">
                <a16:creationId xmlns:a16="http://schemas.microsoft.com/office/drawing/2014/main" id="{0C5FE088-EC34-432A-892E-E5CC7449B1D0}"/>
              </a:ext>
            </a:extLst>
          </p:cNvPr>
          <p:cNvSpPr/>
          <p:nvPr/>
        </p:nvSpPr>
        <p:spPr bwMode="auto">
          <a:xfrm>
            <a:off x="713438" y="650879"/>
            <a:ext cx="2704892" cy="48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0,9 &lt; x &lt; 1,2 </a:t>
            </a:r>
            <a:endParaRPr lang="en-US" altLang="zh-CN" sz="2000" b="1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92604" y="1719006"/>
            <a:ext cx="5862667" cy="156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90064" y="1658427"/>
            <a:ext cx="0" cy="16809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970819" y="1634961"/>
            <a:ext cx="0" cy="16809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64687" y="1648267"/>
            <a:ext cx="0" cy="16809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îšļïḑé">
            <a:extLst>
              <a:ext uri="{FF2B5EF4-FFF2-40B4-BE49-F238E27FC236}">
                <a16:creationId xmlns:a16="http://schemas.microsoft.com/office/drawing/2014/main" id="{0C5FE088-EC34-432A-892E-E5CC7449B1D0}"/>
              </a:ext>
            </a:extLst>
          </p:cNvPr>
          <p:cNvSpPr/>
          <p:nvPr/>
        </p:nvSpPr>
        <p:spPr bwMode="auto">
          <a:xfrm>
            <a:off x="297007" y="1703555"/>
            <a:ext cx="522848" cy="48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zh-CN" sz="2000" b="1" dirty="0">
              <a:solidFill>
                <a:srgbClr val="0000FF"/>
              </a:solidFill>
            </a:endParaRPr>
          </a:p>
        </p:txBody>
      </p:sp>
      <p:sp>
        <p:nvSpPr>
          <p:cNvPr id="22" name="îšļïḑé">
            <a:extLst>
              <a:ext uri="{FF2B5EF4-FFF2-40B4-BE49-F238E27FC236}">
                <a16:creationId xmlns:a16="http://schemas.microsoft.com/office/drawing/2014/main" id="{0C5FE088-EC34-432A-892E-E5CC7449B1D0}"/>
              </a:ext>
            </a:extLst>
          </p:cNvPr>
          <p:cNvSpPr/>
          <p:nvPr/>
        </p:nvSpPr>
        <p:spPr bwMode="auto">
          <a:xfrm>
            <a:off x="3025689" y="1703555"/>
            <a:ext cx="522848" cy="48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2000" b="1" dirty="0">
              <a:solidFill>
                <a:srgbClr val="0000FF"/>
              </a:solidFill>
            </a:endParaRPr>
          </a:p>
        </p:txBody>
      </p:sp>
      <p:sp>
        <p:nvSpPr>
          <p:cNvPr id="23" name="îšļïḑé">
            <a:extLst>
              <a:ext uri="{FF2B5EF4-FFF2-40B4-BE49-F238E27FC236}">
                <a16:creationId xmlns:a16="http://schemas.microsoft.com/office/drawing/2014/main" id="{0C5FE088-EC34-432A-892E-E5CC7449B1D0}"/>
              </a:ext>
            </a:extLst>
          </p:cNvPr>
          <p:cNvSpPr/>
          <p:nvPr/>
        </p:nvSpPr>
        <p:spPr bwMode="auto">
          <a:xfrm>
            <a:off x="5709395" y="1707344"/>
            <a:ext cx="522848" cy="48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000" b="1" dirty="0">
              <a:solidFill>
                <a:srgbClr val="0000FF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851469" y="1681701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080669" y="1670981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139759" y="1671553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391047" y="1671778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680779" y="1669475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516145" y="1666620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949396" y="1665666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737419" y="1666461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463099" y="1670082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206559" y="1669476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008537" y="1670982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3806759" y="1670095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678537" y="1670979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402841" y="1669619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340159" y="1664605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5141291" y="1669619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873559" y="1670980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610669" y="1663792"/>
            <a:ext cx="0" cy="1096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88977" y="3486150"/>
            <a:ext cx="6158264" cy="981159"/>
            <a:chOff x="304800" y="2571750"/>
            <a:chExt cx="6158264" cy="981159"/>
          </a:xfrm>
        </p:grpSpPr>
        <p:cxnSp>
          <p:nvCxnSpPr>
            <p:cNvPr id="167" name="Straight Arrow Connector 166"/>
            <p:cNvCxnSpPr/>
            <p:nvPr/>
          </p:nvCxnSpPr>
          <p:spPr>
            <a:xfrm flipV="1">
              <a:off x="600397" y="3059321"/>
              <a:ext cx="5862667" cy="156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597857" y="2998742"/>
              <a:ext cx="0" cy="16809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5978612" y="2975276"/>
              <a:ext cx="0" cy="16809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3272480" y="2988582"/>
              <a:ext cx="0" cy="16809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îšļïḑé">
              <a:extLst>
                <a:ext uri="{FF2B5EF4-FFF2-40B4-BE49-F238E27FC236}">
                  <a16:creationId xmlns:a16="http://schemas.microsoft.com/office/drawing/2014/main" id="{0C5FE088-EC34-432A-892E-E5CC7449B1D0}"/>
                </a:ext>
              </a:extLst>
            </p:cNvPr>
            <p:cNvSpPr/>
            <p:nvPr/>
          </p:nvSpPr>
          <p:spPr bwMode="auto">
            <a:xfrm>
              <a:off x="304800" y="3043870"/>
              <a:ext cx="522848" cy="488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altLang="zh-CN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172" name="îšļïḑé">
              <a:extLst>
                <a:ext uri="{FF2B5EF4-FFF2-40B4-BE49-F238E27FC236}">
                  <a16:creationId xmlns:a16="http://schemas.microsoft.com/office/drawing/2014/main" id="{0C5FE088-EC34-432A-892E-E5CC7449B1D0}"/>
                </a:ext>
              </a:extLst>
            </p:cNvPr>
            <p:cNvSpPr/>
            <p:nvPr/>
          </p:nvSpPr>
          <p:spPr bwMode="auto">
            <a:xfrm>
              <a:off x="3012505" y="3064192"/>
              <a:ext cx="522848" cy="488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altLang="zh-CN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173" name="îšļïḑé">
              <a:extLst>
                <a:ext uri="{FF2B5EF4-FFF2-40B4-BE49-F238E27FC236}">
                  <a16:creationId xmlns:a16="http://schemas.microsoft.com/office/drawing/2014/main" id="{0C5FE088-EC34-432A-892E-E5CC7449B1D0}"/>
                </a:ext>
              </a:extLst>
            </p:cNvPr>
            <p:cNvSpPr/>
            <p:nvPr/>
          </p:nvSpPr>
          <p:spPr bwMode="auto">
            <a:xfrm>
              <a:off x="5717188" y="3047659"/>
              <a:ext cx="522848" cy="488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zh-CN" sz="2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174" name="Straight Connector 173"/>
            <p:cNvCxnSpPr/>
            <p:nvPr/>
          </p:nvCxnSpPr>
          <p:spPr>
            <a:xfrm>
              <a:off x="859262" y="3022016"/>
              <a:ext cx="0" cy="1096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4088462" y="3011296"/>
              <a:ext cx="0" cy="1096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1147552" y="3011868"/>
              <a:ext cx="0" cy="1096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1398840" y="3012093"/>
              <a:ext cx="0" cy="1096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1688572" y="3009790"/>
              <a:ext cx="0" cy="1096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3523938" y="3006935"/>
              <a:ext cx="0" cy="1096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1957189" y="3005981"/>
              <a:ext cx="0" cy="1096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>
              <a:off x="2745212" y="3006776"/>
              <a:ext cx="0" cy="1096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2470892" y="3010397"/>
              <a:ext cx="0" cy="1096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>
              <a:off x="2214352" y="3009791"/>
              <a:ext cx="0" cy="1096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>
              <a:off x="3016330" y="3011297"/>
              <a:ext cx="0" cy="1096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>
              <a:off x="3814552" y="3010410"/>
              <a:ext cx="0" cy="1096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>
              <a:off x="5686330" y="3011294"/>
              <a:ext cx="0" cy="1096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>
              <a:off x="5410634" y="3009934"/>
              <a:ext cx="0" cy="1096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4347952" y="3004920"/>
              <a:ext cx="0" cy="1096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5149084" y="3009934"/>
              <a:ext cx="0" cy="1096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4881352" y="3011295"/>
              <a:ext cx="0" cy="1096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4618462" y="3004107"/>
              <a:ext cx="0" cy="1096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2" name="Rectangle 191"/>
                <p:cNvSpPr/>
                <p:nvPr/>
              </p:nvSpPr>
              <p:spPr>
                <a:xfrm>
                  <a:off x="655074" y="2602121"/>
                  <a:ext cx="397865" cy="43922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120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1200" i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vi-VN" dirty="0"/>
                </a:p>
              </p:txBody>
            </p:sp>
          </mc:Choice>
          <mc:Fallback xmlns="">
            <p:sp>
              <p:nvSpPr>
                <p:cNvPr id="192" name="Rectangle 19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074" y="2602121"/>
                  <a:ext cx="397865" cy="43922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3" name="Rectangle 192"/>
                <p:cNvSpPr/>
                <p:nvPr/>
              </p:nvSpPr>
              <p:spPr>
                <a:xfrm>
                  <a:off x="948092" y="2604132"/>
                  <a:ext cx="397866" cy="4551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1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vi-VN" sz="1200" i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vi-VN" dirty="0"/>
                </a:p>
              </p:txBody>
            </p:sp>
          </mc:Choice>
          <mc:Fallback xmlns="">
            <p:sp>
              <p:nvSpPr>
                <p:cNvPr id="193" name="Rectangle 19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8092" y="2604132"/>
                  <a:ext cx="397866" cy="45518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4" name="Rectangle 193"/>
                <p:cNvSpPr/>
                <p:nvPr/>
              </p:nvSpPr>
              <p:spPr>
                <a:xfrm>
                  <a:off x="1205794" y="2593466"/>
                  <a:ext cx="397866" cy="4551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1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1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vi-VN" sz="1200" i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vi-VN" dirty="0"/>
                </a:p>
              </p:txBody>
            </p:sp>
          </mc:Choice>
          <mc:Fallback xmlns="">
            <p:sp>
              <p:nvSpPr>
                <p:cNvPr id="194" name="Rectangle 19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5794" y="2593466"/>
                  <a:ext cx="397866" cy="45518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Rectangle 194"/>
                <p:cNvSpPr/>
                <p:nvPr/>
              </p:nvSpPr>
              <p:spPr>
                <a:xfrm>
                  <a:off x="2544237" y="2604132"/>
                  <a:ext cx="397866" cy="4551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1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12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vi-VN" sz="1200" i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vi-VN" dirty="0"/>
                </a:p>
              </p:txBody>
            </p:sp>
          </mc:Choice>
          <mc:Fallback xmlns="">
            <p:sp>
              <p:nvSpPr>
                <p:cNvPr id="195" name="Rectangle 19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4237" y="2604132"/>
                  <a:ext cx="397866" cy="45518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6" name="Rectangle 195"/>
                <p:cNvSpPr/>
                <p:nvPr/>
              </p:nvSpPr>
              <p:spPr>
                <a:xfrm>
                  <a:off x="2801411" y="2587507"/>
                  <a:ext cx="397866" cy="4551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1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12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vi-VN" sz="1200" i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vi-VN" dirty="0"/>
                </a:p>
              </p:txBody>
            </p:sp>
          </mc:Choice>
          <mc:Fallback xmlns="">
            <p:sp>
              <p:nvSpPr>
                <p:cNvPr id="196" name="Rectangle 19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1411" y="2587507"/>
                  <a:ext cx="397866" cy="45518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7" name="Rectangle 196"/>
                <p:cNvSpPr/>
                <p:nvPr/>
              </p:nvSpPr>
              <p:spPr>
                <a:xfrm>
                  <a:off x="2278442" y="2603765"/>
                  <a:ext cx="397866" cy="4551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1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12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vi-VN" sz="1200" i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vi-VN" dirty="0"/>
                </a:p>
              </p:txBody>
            </p:sp>
          </mc:Choice>
          <mc:Fallback xmlns="">
            <p:sp>
              <p:nvSpPr>
                <p:cNvPr id="197" name="Rectangle 19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8442" y="2603765"/>
                  <a:ext cx="397866" cy="45518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Rectangle 197"/>
                <p:cNvSpPr/>
                <p:nvPr/>
              </p:nvSpPr>
              <p:spPr>
                <a:xfrm>
                  <a:off x="1480960" y="2590926"/>
                  <a:ext cx="397866" cy="4551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1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1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vi-VN" sz="1200" i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vi-VN" dirty="0"/>
                </a:p>
              </p:txBody>
            </p:sp>
          </mc:Choice>
          <mc:Fallback xmlns="">
            <p:sp>
              <p:nvSpPr>
                <p:cNvPr id="198" name="Rectangle 19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0960" y="2590926"/>
                  <a:ext cx="397866" cy="45518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Rectangle 198"/>
                <p:cNvSpPr/>
                <p:nvPr/>
              </p:nvSpPr>
              <p:spPr>
                <a:xfrm>
                  <a:off x="2029063" y="2604132"/>
                  <a:ext cx="397866" cy="4551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1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12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vi-VN" sz="1200" i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vi-VN" dirty="0"/>
                </a:p>
              </p:txBody>
            </p:sp>
          </mc:Choice>
          <mc:Fallback xmlns="">
            <p:sp>
              <p:nvSpPr>
                <p:cNvPr id="199" name="Rectangle 19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9063" y="2604132"/>
                  <a:ext cx="397866" cy="45518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0" name="Rectangle 199"/>
                <p:cNvSpPr/>
                <p:nvPr/>
              </p:nvSpPr>
              <p:spPr>
                <a:xfrm>
                  <a:off x="1743417" y="2593466"/>
                  <a:ext cx="397866" cy="4551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1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1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vi-VN" sz="1200" i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vi-VN" dirty="0"/>
                </a:p>
              </p:txBody>
            </p:sp>
          </mc:Choice>
          <mc:Fallback xmlns="">
            <p:sp>
              <p:nvSpPr>
                <p:cNvPr id="200" name="Rectangle 19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3417" y="2593466"/>
                  <a:ext cx="397866" cy="45518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1" name="Rectangle 200"/>
                <p:cNvSpPr/>
                <p:nvPr/>
              </p:nvSpPr>
              <p:spPr>
                <a:xfrm>
                  <a:off x="655977" y="3082340"/>
                  <a:ext cx="386644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vi-VN" sz="1200" dirty="0"/>
                </a:p>
              </p:txBody>
            </p:sp>
          </mc:Choice>
          <mc:Fallback xmlns="">
            <p:sp>
              <p:nvSpPr>
                <p:cNvPr id="201" name="Rectangle 20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977" y="3082340"/>
                  <a:ext cx="386644" cy="24622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2" name="Rectangle 201"/>
                <p:cNvSpPr/>
                <p:nvPr/>
              </p:nvSpPr>
              <p:spPr>
                <a:xfrm>
                  <a:off x="946590" y="3074573"/>
                  <a:ext cx="386644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vi-VN" sz="1200" dirty="0"/>
                </a:p>
              </p:txBody>
            </p:sp>
          </mc:Choice>
          <mc:Fallback xmlns="">
            <p:sp>
              <p:nvSpPr>
                <p:cNvPr id="202" name="Rectangle 20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590" y="3074573"/>
                  <a:ext cx="386644" cy="24622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3" name="Rectangle 202"/>
                <p:cNvSpPr/>
                <p:nvPr/>
              </p:nvSpPr>
              <p:spPr>
                <a:xfrm>
                  <a:off x="1205847" y="3074720"/>
                  <a:ext cx="386644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vi-VN" sz="1200" dirty="0"/>
                </a:p>
              </p:txBody>
            </p:sp>
          </mc:Choice>
          <mc:Fallback xmlns="">
            <p:sp>
              <p:nvSpPr>
                <p:cNvPr id="203" name="Rectangle 20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5847" y="3074720"/>
                  <a:ext cx="386644" cy="24622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" name="Rectangle 203"/>
                <p:cNvSpPr/>
                <p:nvPr/>
              </p:nvSpPr>
              <p:spPr>
                <a:xfrm>
                  <a:off x="1509089" y="3066918"/>
                  <a:ext cx="386644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vi-VN" sz="1200" dirty="0"/>
                </a:p>
              </p:txBody>
            </p:sp>
          </mc:Choice>
          <mc:Fallback xmlns="">
            <p:sp>
              <p:nvSpPr>
                <p:cNvPr id="204" name="Rectangle 20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9089" y="3066918"/>
                  <a:ext cx="386644" cy="246221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" name="Rectangle 204"/>
                <p:cNvSpPr/>
                <p:nvPr/>
              </p:nvSpPr>
              <p:spPr>
                <a:xfrm>
                  <a:off x="1765089" y="3066707"/>
                  <a:ext cx="386644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vi-VN" sz="1200" dirty="0"/>
                </a:p>
              </p:txBody>
            </p:sp>
          </mc:Choice>
          <mc:Fallback xmlns="">
            <p:sp>
              <p:nvSpPr>
                <p:cNvPr id="205" name="Rectangle 20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5089" y="3066707"/>
                  <a:ext cx="386644" cy="246221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6" name="Rectangle 205"/>
                <p:cNvSpPr/>
                <p:nvPr/>
              </p:nvSpPr>
              <p:spPr>
                <a:xfrm>
                  <a:off x="2046815" y="3065085"/>
                  <a:ext cx="386644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lang="vi-VN" sz="1200" dirty="0"/>
                </a:p>
              </p:txBody>
            </p:sp>
          </mc:Choice>
          <mc:Fallback xmlns="">
            <p:sp>
              <p:nvSpPr>
                <p:cNvPr id="206" name="Rectangle 20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6815" y="3065085"/>
                  <a:ext cx="386644" cy="24622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Rectangle 206"/>
                <p:cNvSpPr/>
                <p:nvPr/>
              </p:nvSpPr>
              <p:spPr>
                <a:xfrm>
                  <a:off x="2286987" y="3065164"/>
                  <a:ext cx="386644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lang="vi-VN" sz="1200" dirty="0"/>
                </a:p>
              </p:txBody>
            </p:sp>
          </mc:Choice>
          <mc:Fallback xmlns="">
            <p:sp>
              <p:nvSpPr>
                <p:cNvPr id="207" name="Rectangle 20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6987" y="3065164"/>
                  <a:ext cx="386644" cy="24622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8" name="Rectangle 207"/>
                <p:cNvSpPr/>
                <p:nvPr/>
              </p:nvSpPr>
              <p:spPr>
                <a:xfrm>
                  <a:off x="2555919" y="3065007"/>
                  <a:ext cx="386644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oMath>
                    </m:oMathPara>
                  </a14:m>
                  <a:endParaRPr lang="vi-VN" sz="1200" dirty="0"/>
                </a:p>
              </p:txBody>
            </p:sp>
          </mc:Choice>
          <mc:Fallback xmlns="">
            <p:sp>
              <p:nvSpPr>
                <p:cNvPr id="208" name="Rectangle 20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5919" y="3065007"/>
                  <a:ext cx="386644" cy="24622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" name="Rectangle 208"/>
                <p:cNvSpPr/>
                <p:nvPr/>
              </p:nvSpPr>
              <p:spPr>
                <a:xfrm>
                  <a:off x="2826332" y="3068824"/>
                  <a:ext cx="420821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vi-VN" sz="1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vi-VN" sz="1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oMath>
                    </m:oMathPara>
                  </a14:m>
                  <a:endParaRPr lang="vi-VN" sz="12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9" name="Rectangle 20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6332" y="3068824"/>
                  <a:ext cx="420821" cy="24622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0" name="Rectangle 209"/>
                <p:cNvSpPr/>
                <p:nvPr/>
              </p:nvSpPr>
              <p:spPr>
                <a:xfrm>
                  <a:off x="3308680" y="2586364"/>
                  <a:ext cx="397865" cy="43922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1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120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vi-VN" sz="12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1200" i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vi-VN" dirty="0"/>
                </a:p>
              </p:txBody>
            </p:sp>
          </mc:Choice>
          <mc:Fallback xmlns="">
            <p:sp>
              <p:nvSpPr>
                <p:cNvPr id="210" name="Rectangle 20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8680" y="2586364"/>
                  <a:ext cx="397865" cy="439223"/>
                </a:xfrm>
                <a:prstGeom prst="rect">
                  <a:avLst/>
                </a:prstGeom>
                <a:blipFill>
                  <a:blip r:embed="rId20"/>
                  <a:stretch>
                    <a:fillRect b="-138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1" name="Rectangle 210"/>
                <p:cNvSpPr/>
                <p:nvPr/>
              </p:nvSpPr>
              <p:spPr>
                <a:xfrm>
                  <a:off x="3601698" y="2588375"/>
                  <a:ext cx="397866" cy="4551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1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12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vi-VN" sz="1200" i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vi-VN" dirty="0"/>
                </a:p>
              </p:txBody>
            </p:sp>
          </mc:Choice>
          <mc:Fallback xmlns="">
            <p:sp>
              <p:nvSpPr>
                <p:cNvPr id="211" name="Rectangle 2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1698" y="2588375"/>
                  <a:ext cx="397866" cy="45518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2" name="Rectangle 211"/>
                <p:cNvSpPr/>
                <p:nvPr/>
              </p:nvSpPr>
              <p:spPr>
                <a:xfrm>
                  <a:off x="3859400" y="2577709"/>
                  <a:ext cx="397866" cy="4551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1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12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vi-VN" sz="1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vi-VN" sz="1200" i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vi-VN" dirty="0"/>
                </a:p>
              </p:txBody>
            </p:sp>
          </mc:Choice>
          <mc:Fallback xmlns="">
            <p:sp>
              <p:nvSpPr>
                <p:cNvPr id="212" name="Rectangle 2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9400" y="2577709"/>
                  <a:ext cx="397866" cy="45518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Rectangle 212"/>
                <p:cNvSpPr/>
                <p:nvPr/>
              </p:nvSpPr>
              <p:spPr>
                <a:xfrm>
                  <a:off x="5197843" y="2588375"/>
                  <a:ext cx="397866" cy="4551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1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1200" b="0" i="1" smtClean="0">
                                <a:latin typeface="Cambria Math" panose="02040503050406030204" pitchFamily="18" charset="0"/>
                              </a:rPr>
                              <m:t>18</m:t>
                            </m:r>
                          </m:num>
                          <m:den>
                            <m:r>
                              <a:rPr lang="vi-VN" sz="1200" i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vi-VN" dirty="0"/>
                </a:p>
              </p:txBody>
            </p:sp>
          </mc:Choice>
          <mc:Fallback xmlns="">
            <p:sp>
              <p:nvSpPr>
                <p:cNvPr id="213" name="Rectangle 2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7843" y="2588375"/>
                  <a:ext cx="397866" cy="45518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Rectangle 213"/>
                <p:cNvSpPr/>
                <p:nvPr/>
              </p:nvSpPr>
              <p:spPr>
                <a:xfrm>
                  <a:off x="5455017" y="2571750"/>
                  <a:ext cx="397866" cy="4551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1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1200" b="0" i="1" smtClean="0">
                                <a:latin typeface="Cambria Math" panose="02040503050406030204" pitchFamily="18" charset="0"/>
                              </a:rPr>
                              <m:t>19</m:t>
                            </m:r>
                          </m:num>
                          <m:den>
                            <m:r>
                              <a:rPr lang="vi-VN" sz="1200" i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vi-VN" dirty="0"/>
                </a:p>
              </p:txBody>
            </p:sp>
          </mc:Choice>
          <mc:Fallback xmlns="">
            <p:sp>
              <p:nvSpPr>
                <p:cNvPr id="214" name="Rectangle 2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017" y="2571750"/>
                  <a:ext cx="397866" cy="45518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Rectangle 214"/>
                <p:cNvSpPr/>
                <p:nvPr/>
              </p:nvSpPr>
              <p:spPr>
                <a:xfrm>
                  <a:off x="4932048" y="2588008"/>
                  <a:ext cx="397866" cy="4551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1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1200" b="0" i="1" smtClean="0">
                                <a:latin typeface="Cambria Math" panose="02040503050406030204" pitchFamily="18" charset="0"/>
                              </a:rPr>
                              <m:t>17</m:t>
                            </m:r>
                          </m:num>
                          <m:den>
                            <m:r>
                              <a:rPr lang="vi-VN" sz="1200" i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vi-VN" dirty="0"/>
                </a:p>
              </p:txBody>
            </p:sp>
          </mc:Choice>
          <mc:Fallback xmlns="">
            <p:sp>
              <p:nvSpPr>
                <p:cNvPr id="215" name="Rectangle 2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2048" y="2588008"/>
                  <a:ext cx="397866" cy="45518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6" name="Rectangle 215"/>
                <p:cNvSpPr/>
                <p:nvPr/>
              </p:nvSpPr>
              <p:spPr>
                <a:xfrm>
                  <a:off x="4134566" y="2575169"/>
                  <a:ext cx="397866" cy="4551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1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1200" b="0" i="1" smtClean="0">
                                <a:latin typeface="Cambria Math" panose="02040503050406030204" pitchFamily="18" charset="0"/>
                              </a:rPr>
                              <m:t>14</m:t>
                            </m:r>
                          </m:num>
                          <m:den>
                            <m:r>
                              <a:rPr lang="vi-VN" sz="1200" i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vi-VN" dirty="0"/>
                </a:p>
              </p:txBody>
            </p:sp>
          </mc:Choice>
          <mc:Fallback xmlns="">
            <p:sp>
              <p:nvSpPr>
                <p:cNvPr id="216" name="Rectangle 2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4566" y="2575169"/>
                  <a:ext cx="397866" cy="455189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7" name="Rectangle 216"/>
                <p:cNvSpPr/>
                <p:nvPr/>
              </p:nvSpPr>
              <p:spPr>
                <a:xfrm>
                  <a:off x="4682669" y="2588375"/>
                  <a:ext cx="397866" cy="4551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1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1200" b="0" i="1" smtClean="0">
                                <a:latin typeface="Cambria Math" panose="02040503050406030204" pitchFamily="18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vi-VN" sz="1200" i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vi-VN" dirty="0"/>
                </a:p>
              </p:txBody>
            </p:sp>
          </mc:Choice>
          <mc:Fallback xmlns="">
            <p:sp>
              <p:nvSpPr>
                <p:cNvPr id="217" name="Rectangle 2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2669" y="2588375"/>
                  <a:ext cx="397866" cy="45518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8" name="Rectangle 217"/>
                <p:cNvSpPr/>
                <p:nvPr/>
              </p:nvSpPr>
              <p:spPr>
                <a:xfrm>
                  <a:off x="4397023" y="2577709"/>
                  <a:ext cx="397866" cy="4551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1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1200" b="0" i="1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vi-VN" sz="1200" i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vi-VN" dirty="0"/>
                </a:p>
              </p:txBody>
            </p:sp>
          </mc:Choice>
          <mc:Fallback xmlns="">
            <p:sp>
              <p:nvSpPr>
                <p:cNvPr id="218" name="Rectangle 2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7023" y="2577709"/>
                  <a:ext cx="397866" cy="455189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9" name="Rectangle 218"/>
                <p:cNvSpPr/>
                <p:nvPr/>
              </p:nvSpPr>
              <p:spPr>
                <a:xfrm>
                  <a:off x="3343754" y="3069629"/>
                  <a:ext cx="386644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vi-VN" sz="1200" dirty="0"/>
                </a:p>
              </p:txBody>
            </p:sp>
          </mc:Choice>
          <mc:Fallback xmlns="">
            <p:sp>
              <p:nvSpPr>
                <p:cNvPr id="219" name="Rectangle 2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3754" y="3069629"/>
                  <a:ext cx="386644" cy="246221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0" name="Rectangle 219"/>
                <p:cNvSpPr/>
                <p:nvPr/>
              </p:nvSpPr>
              <p:spPr>
                <a:xfrm>
                  <a:off x="3634367" y="3067958"/>
                  <a:ext cx="420820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1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vi-VN" sz="1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vi-VN" sz="12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0" name="Rectangle 2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4367" y="3067958"/>
                  <a:ext cx="420820" cy="246221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1" name="Rectangle 220"/>
                <p:cNvSpPr/>
                <p:nvPr/>
              </p:nvSpPr>
              <p:spPr>
                <a:xfrm>
                  <a:off x="3893624" y="3068105"/>
                  <a:ext cx="386644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vi-VN" sz="1200" dirty="0"/>
                </a:p>
              </p:txBody>
            </p:sp>
          </mc:Choice>
          <mc:Fallback xmlns="">
            <p:sp>
              <p:nvSpPr>
                <p:cNvPr id="221" name="Rectangle 2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3624" y="3068105"/>
                  <a:ext cx="386644" cy="246221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2" name="Rectangle 221"/>
                <p:cNvSpPr/>
                <p:nvPr/>
              </p:nvSpPr>
              <p:spPr>
                <a:xfrm>
                  <a:off x="4196866" y="3066399"/>
                  <a:ext cx="386644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vi-VN" sz="1200" dirty="0"/>
                </a:p>
              </p:txBody>
            </p:sp>
          </mc:Choice>
          <mc:Fallback xmlns="">
            <p:sp>
              <p:nvSpPr>
                <p:cNvPr id="222" name="Rectangle 2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866" y="3066399"/>
                  <a:ext cx="386644" cy="246221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3" name="Rectangle 222"/>
                <p:cNvSpPr/>
                <p:nvPr/>
              </p:nvSpPr>
              <p:spPr>
                <a:xfrm>
                  <a:off x="4452866" y="3066188"/>
                  <a:ext cx="386644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vi-VN" sz="1200" dirty="0"/>
                </a:p>
              </p:txBody>
            </p:sp>
          </mc:Choice>
          <mc:Fallback xmlns="">
            <p:sp>
              <p:nvSpPr>
                <p:cNvPr id="223" name="Rectangle 2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2866" y="3066188"/>
                  <a:ext cx="386644" cy="246221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4" name="Rectangle 223"/>
                <p:cNvSpPr/>
                <p:nvPr/>
              </p:nvSpPr>
              <p:spPr>
                <a:xfrm>
                  <a:off x="4734592" y="3064566"/>
                  <a:ext cx="386644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lang="vi-VN" sz="1200" dirty="0"/>
                </a:p>
              </p:txBody>
            </p:sp>
          </mc:Choice>
          <mc:Fallback xmlns="">
            <p:sp>
              <p:nvSpPr>
                <p:cNvPr id="224" name="Rectangle 2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4592" y="3064566"/>
                  <a:ext cx="386644" cy="246221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" name="Rectangle 224"/>
                <p:cNvSpPr/>
                <p:nvPr/>
              </p:nvSpPr>
              <p:spPr>
                <a:xfrm>
                  <a:off x="4974764" y="3052453"/>
                  <a:ext cx="386644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lang="vi-VN" sz="1200" dirty="0"/>
                </a:p>
              </p:txBody>
            </p:sp>
          </mc:Choice>
          <mc:Fallback xmlns="">
            <p:sp>
              <p:nvSpPr>
                <p:cNvPr id="225" name="Rectangle 2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4764" y="3052453"/>
                  <a:ext cx="386644" cy="246221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6" name="Rectangle 225"/>
                <p:cNvSpPr/>
                <p:nvPr/>
              </p:nvSpPr>
              <p:spPr>
                <a:xfrm>
                  <a:off x="5243696" y="3064488"/>
                  <a:ext cx="386644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oMath>
                    </m:oMathPara>
                  </a14:m>
                  <a:endParaRPr lang="vi-VN" sz="1200" dirty="0"/>
                </a:p>
              </p:txBody>
            </p:sp>
          </mc:Choice>
          <mc:Fallback xmlns="">
            <p:sp>
              <p:nvSpPr>
                <p:cNvPr id="226" name="Rectangle 2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3696" y="3064488"/>
                  <a:ext cx="386644" cy="246221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7" name="Rectangle 226"/>
                <p:cNvSpPr/>
                <p:nvPr/>
              </p:nvSpPr>
              <p:spPr>
                <a:xfrm>
                  <a:off x="5514109" y="3068305"/>
                  <a:ext cx="386644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vi-VN" sz="10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oMath>
                    </m:oMathPara>
                  </a14:m>
                  <a:endParaRPr lang="vi-VN" sz="1200" dirty="0"/>
                </a:p>
              </p:txBody>
            </p:sp>
          </mc:Choice>
          <mc:Fallback xmlns="">
            <p:sp>
              <p:nvSpPr>
                <p:cNvPr id="227" name="Rectangle 2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4109" y="3068305"/>
                  <a:ext cx="386644" cy="246221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6" name="图片 4111" descr="PPT素材-11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855" y="3483035"/>
            <a:ext cx="7620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" name="图片 11269" descr="25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919" y="45244"/>
            <a:ext cx="1298372" cy="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" name="Rectangle 247"/>
          <p:cNvSpPr/>
          <p:nvPr/>
        </p:nvSpPr>
        <p:spPr>
          <a:xfrm>
            <a:off x="572509" y="2445233"/>
            <a:ext cx="579120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0,9 &lt; x &lt; 1,2</a:t>
            </a:r>
          </a:p>
          <a:p>
            <a:pPr>
              <a:lnSpc>
                <a:spcPct val="130000"/>
              </a:lnSpc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0,9 &lt; 1 &lt; 1,2</a:t>
            </a:r>
          </a:p>
        </p:txBody>
      </p:sp>
    </p:spTree>
    <p:extLst>
      <p:ext uri="{BB962C8B-B14F-4D97-AF65-F5344CB8AC3E}">
        <p14:creationId xmlns:p14="http://schemas.microsoft.com/office/powerpoint/2010/main" val="155311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6BA6ABFC-C048-4730-9927-4B11646A0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628650"/>
            <a:ext cx="7610315" cy="6086105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B4FCFBD3-3AC5-4FD9-A351-FA7A0B443EFA}"/>
              </a:ext>
            </a:extLst>
          </p:cNvPr>
          <p:cNvSpPr/>
          <p:nvPr/>
        </p:nvSpPr>
        <p:spPr>
          <a:xfrm>
            <a:off x="139303" y="780973"/>
            <a:ext cx="6572250" cy="3586163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9951" y="780973"/>
            <a:ext cx="1203473" cy="13496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6876A3-0D03-4F63-BC67-DE5A8842C1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1533" y="2261711"/>
            <a:ext cx="1715248" cy="2024676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5808842" y="1024297"/>
            <a:ext cx="444371" cy="44437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6185916" y="1154240"/>
            <a:ext cx="215989" cy="215989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6AB15D5-B3FD-46F6-BE95-C785804DC0FF}"/>
              </a:ext>
            </a:extLst>
          </p:cNvPr>
          <p:cNvSpPr/>
          <p:nvPr/>
        </p:nvSpPr>
        <p:spPr>
          <a:xfrm rot="20326307">
            <a:off x="569879" y="2789273"/>
            <a:ext cx="364500" cy="38475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E5BC7DD3-48ED-496B-ABE2-7AC610C853D6}"/>
              </a:ext>
            </a:extLst>
          </p:cNvPr>
          <p:cNvSpPr/>
          <p:nvPr/>
        </p:nvSpPr>
        <p:spPr>
          <a:xfrm rot="20326307">
            <a:off x="533922" y="3026284"/>
            <a:ext cx="215989" cy="215989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7" name="TextBox 16"/>
          <p:cNvSpPr txBox="1"/>
          <p:nvPr/>
        </p:nvSpPr>
        <p:spPr>
          <a:xfrm>
            <a:off x="752129" y="2322417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TRÒ CHƠI</a:t>
            </a:r>
          </a:p>
          <a:p>
            <a:pPr algn="ctr" defTabSz="514350"/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“Ai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</a:rPr>
              <a:t>nhanh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 – Ai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</a:rPr>
              <a:t>đúng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4523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52" y="607928"/>
            <a:ext cx="6889952" cy="453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"/>
            <a:ext cx="640079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85759" y="1271696"/>
            <a:ext cx="408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Câu</a:t>
            </a:r>
            <a:r>
              <a:rPr lang="en-US" sz="2800" b="1" dirty="0">
                <a:solidFill>
                  <a:schemeClr val="bg1"/>
                </a:solidFill>
              </a:rPr>
              <a:t> 1: </a:t>
            </a:r>
            <a:r>
              <a:rPr lang="en-US" sz="2800" b="1" dirty="0" err="1">
                <a:solidFill>
                  <a:schemeClr val="bg1"/>
                </a:solidFill>
              </a:rPr>
              <a:t>Điền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dấu</a:t>
            </a:r>
            <a:r>
              <a:rPr lang="en-US" sz="2800" b="1" dirty="0">
                <a:solidFill>
                  <a:schemeClr val="bg1"/>
                </a:solidFill>
              </a:rPr>
              <a:t> &gt;, &lt;, =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          90,6 ….. 89,6</a:t>
            </a:r>
          </a:p>
        </p:txBody>
      </p:sp>
      <p:sp>
        <p:nvSpPr>
          <p:cNvPr id="9" name="六边形 105"/>
          <p:cNvSpPr/>
          <p:nvPr/>
        </p:nvSpPr>
        <p:spPr bwMode="auto">
          <a:xfrm rot="5400000">
            <a:off x="1760323" y="2397190"/>
            <a:ext cx="685591" cy="834718"/>
          </a:xfrm>
          <a:prstGeom prst="hexagon">
            <a:avLst>
              <a:gd name="adj" fmla="val 30879"/>
              <a:gd name="vf" fmla="val 115470"/>
            </a:avLst>
          </a:prstGeom>
          <a:solidFill>
            <a:srgbClr val="FFFF00"/>
          </a:soli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1685761" y="2540360"/>
            <a:ext cx="834717" cy="447147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20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</a:t>
            </a:r>
            <a:r>
              <a:rPr lang="en-US" altLang="zh-CN" sz="28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&gt;</a:t>
            </a:r>
            <a:endParaRPr lang="en-US" sz="2000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11" name="六边形 105"/>
          <p:cNvSpPr/>
          <p:nvPr/>
        </p:nvSpPr>
        <p:spPr bwMode="auto">
          <a:xfrm rot="5400000">
            <a:off x="2741563" y="3255567"/>
            <a:ext cx="685591" cy="834718"/>
          </a:xfrm>
          <a:prstGeom prst="hexagon">
            <a:avLst>
              <a:gd name="adj" fmla="val 30879"/>
              <a:gd name="vf" fmla="val 115470"/>
            </a:avLst>
          </a:prstGeom>
          <a:solidFill>
            <a:srgbClr val="FFFF00"/>
          </a:soli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 bwMode="auto">
          <a:xfrm>
            <a:off x="2667001" y="3495699"/>
            <a:ext cx="834717" cy="447147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B. =</a:t>
            </a:r>
          </a:p>
        </p:txBody>
      </p:sp>
      <p:sp>
        <p:nvSpPr>
          <p:cNvPr id="13" name="六边形 105"/>
          <p:cNvSpPr/>
          <p:nvPr/>
        </p:nvSpPr>
        <p:spPr bwMode="auto">
          <a:xfrm rot="5400000">
            <a:off x="3895393" y="2430598"/>
            <a:ext cx="685591" cy="834718"/>
          </a:xfrm>
          <a:prstGeom prst="hexagon">
            <a:avLst>
              <a:gd name="adj" fmla="val 30879"/>
              <a:gd name="vf" fmla="val 115470"/>
            </a:avLst>
          </a:prstGeom>
          <a:solidFill>
            <a:srgbClr val="FFFF00"/>
          </a:soli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 bwMode="auto">
          <a:xfrm>
            <a:off x="3820831" y="2670730"/>
            <a:ext cx="834717" cy="447147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20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C. &lt;</a:t>
            </a:r>
            <a:endParaRPr lang="en-US" sz="2000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17" name="六边形 105"/>
          <p:cNvSpPr/>
          <p:nvPr/>
        </p:nvSpPr>
        <p:spPr bwMode="auto">
          <a:xfrm rot="5400000">
            <a:off x="1760323" y="2397191"/>
            <a:ext cx="685591" cy="834718"/>
          </a:xfrm>
          <a:prstGeom prst="hexagon">
            <a:avLst>
              <a:gd name="adj" fmla="val 30879"/>
              <a:gd name="vf" fmla="val 115470"/>
            </a:avLst>
          </a:prstGeom>
          <a:solidFill>
            <a:srgbClr val="FFFF00"/>
          </a:soli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18" name="Title 3"/>
          <p:cNvSpPr txBox="1">
            <a:spLocks/>
          </p:cNvSpPr>
          <p:nvPr/>
        </p:nvSpPr>
        <p:spPr bwMode="auto">
          <a:xfrm>
            <a:off x="1685761" y="2540361"/>
            <a:ext cx="834717" cy="447147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20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</a:t>
            </a:r>
            <a:r>
              <a:rPr lang="en-US" altLang="zh-CN" sz="28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&gt;</a:t>
            </a:r>
            <a:endParaRPr lang="en-US" sz="2000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69951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4EE3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4EE3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77" y="607928"/>
            <a:ext cx="6889952" cy="453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"/>
            <a:ext cx="640079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1458951"/>
            <a:ext cx="408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Câu</a:t>
            </a:r>
            <a:r>
              <a:rPr lang="en-US" sz="2800" b="1" dirty="0">
                <a:solidFill>
                  <a:schemeClr val="bg1"/>
                </a:solidFill>
              </a:rPr>
              <a:t> 2:  6,843 &lt; 6,85</a:t>
            </a:r>
          </a:p>
        </p:txBody>
      </p:sp>
      <p:sp>
        <p:nvSpPr>
          <p:cNvPr id="9" name="六边形 105"/>
          <p:cNvSpPr/>
          <p:nvPr/>
        </p:nvSpPr>
        <p:spPr bwMode="auto">
          <a:xfrm rot="5400000">
            <a:off x="1790920" y="2320924"/>
            <a:ext cx="704082" cy="1362240"/>
          </a:xfrm>
          <a:prstGeom prst="hexagon">
            <a:avLst>
              <a:gd name="adj" fmla="val 30879"/>
              <a:gd name="vf" fmla="val 115470"/>
            </a:avLst>
          </a:prstGeom>
          <a:solidFill>
            <a:srgbClr val="FFFF00"/>
          </a:soli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1423742" y="2800876"/>
            <a:ext cx="1362239" cy="447147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20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Sai</a:t>
            </a:r>
            <a:endParaRPr lang="en-US" sz="2000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15" name="六边形 105"/>
          <p:cNvSpPr/>
          <p:nvPr/>
        </p:nvSpPr>
        <p:spPr bwMode="auto">
          <a:xfrm rot="5400000">
            <a:off x="3605679" y="2348828"/>
            <a:ext cx="704082" cy="1362240"/>
          </a:xfrm>
          <a:prstGeom prst="hexagon">
            <a:avLst>
              <a:gd name="adj" fmla="val 30879"/>
              <a:gd name="vf" fmla="val 115470"/>
            </a:avLst>
          </a:prstGeom>
          <a:solidFill>
            <a:srgbClr val="FFFF00"/>
          </a:soli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16" name="Title 3"/>
          <p:cNvSpPr txBox="1">
            <a:spLocks/>
          </p:cNvSpPr>
          <p:nvPr/>
        </p:nvSpPr>
        <p:spPr bwMode="auto">
          <a:xfrm>
            <a:off x="3238501" y="2828780"/>
            <a:ext cx="1362239" cy="447147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20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B. </a:t>
            </a:r>
            <a:r>
              <a:rPr lang="en-US" altLang="zh-CN" sz="2000" b="1" dirty="0" err="1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Đúng</a:t>
            </a:r>
            <a:endParaRPr lang="en-US" sz="2000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91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4EE3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4EE3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52" y="607928"/>
            <a:ext cx="6889952" cy="453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"/>
            <a:ext cx="640079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85759" y="1271696"/>
            <a:ext cx="408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Câu</a:t>
            </a:r>
            <a:r>
              <a:rPr lang="en-US" sz="2800" b="1" dirty="0">
                <a:solidFill>
                  <a:schemeClr val="bg1"/>
                </a:solidFill>
              </a:rPr>
              <a:t> 3: </a:t>
            </a:r>
            <a:r>
              <a:rPr lang="en-US" sz="2800" b="1" dirty="0" err="1">
                <a:solidFill>
                  <a:schemeClr val="bg1"/>
                </a:solidFill>
              </a:rPr>
              <a:t>Chọn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đáp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án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đúng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        84,2 … 84,19</a:t>
            </a:r>
          </a:p>
        </p:txBody>
      </p:sp>
      <p:sp>
        <p:nvSpPr>
          <p:cNvPr id="9" name="六边形 105"/>
          <p:cNvSpPr/>
          <p:nvPr/>
        </p:nvSpPr>
        <p:spPr bwMode="auto">
          <a:xfrm rot="5400000">
            <a:off x="1760323" y="2397190"/>
            <a:ext cx="685591" cy="834718"/>
          </a:xfrm>
          <a:prstGeom prst="hexagon">
            <a:avLst>
              <a:gd name="adj" fmla="val 30879"/>
              <a:gd name="vf" fmla="val 115470"/>
            </a:avLst>
          </a:prstGeom>
          <a:solidFill>
            <a:srgbClr val="FFFF00"/>
          </a:soli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1685761" y="2540360"/>
            <a:ext cx="834717" cy="447147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20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</a:t>
            </a:r>
            <a:r>
              <a:rPr lang="en-US" altLang="zh-CN" sz="28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&gt;</a:t>
            </a:r>
            <a:endParaRPr lang="en-US" sz="2000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11" name="六边形 105"/>
          <p:cNvSpPr/>
          <p:nvPr/>
        </p:nvSpPr>
        <p:spPr bwMode="auto">
          <a:xfrm rot="5400000">
            <a:off x="2741563" y="3255567"/>
            <a:ext cx="685591" cy="834718"/>
          </a:xfrm>
          <a:prstGeom prst="hexagon">
            <a:avLst>
              <a:gd name="adj" fmla="val 30879"/>
              <a:gd name="vf" fmla="val 115470"/>
            </a:avLst>
          </a:prstGeom>
          <a:solidFill>
            <a:srgbClr val="FFFF00"/>
          </a:soli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 bwMode="auto">
          <a:xfrm>
            <a:off x="2667001" y="3495699"/>
            <a:ext cx="834717" cy="447147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B. =</a:t>
            </a:r>
          </a:p>
        </p:txBody>
      </p:sp>
      <p:sp>
        <p:nvSpPr>
          <p:cNvPr id="13" name="六边形 105"/>
          <p:cNvSpPr/>
          <p:nvPr/>
        </p:nvSpPr>
        <p:spPr bwMode="auto">
          <a:xfrm rot="5400000">
            <a:off x="3895393" y="2430598"/>
            <a:ext cx="685591" cy="834718"/>
          </a:xfrm>
          <a:prstGeom prst="hexagon">
            <a:avLst>
              <a:gd name="adj" fmla="val 30879"/>
              <a:gd name="vf" fmla="val 115470"/>
            </a:avLst>
          </a:prstGeom>
          <a:solidFill>
            <a:srgbClr val="FFFF00"/>
          </a:soli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 bwMode="auto">
          <a:xfrm>
            <a:off x="3820831" y="2670730"/>
            <a:ext cx="834717" cy="447147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20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C. &lt;</a:t>
            </a:r>
            <a:endParaRPr lang="en-US" sz="2000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17" name="六边形 105"/>
          <p:cNvSpPr/>
          <p:nvPr/>
        </p:nvSpPr>
        <p:spPr bwMode="auto">
          <a:xfrm rot="5400000">
            <a:off x="1760323" y="2397191"/>
            <a:ext cx="685591" cy="834718"/>
          </a:xfrm>
          <a:prstGeom prst="hexagon">
            <a:avLst>
              <a:gd name="adj" fmla="val 30879"/>
              <a:gd name="vf" fmla="val 115470"/>
            </a:avLst>
          </a:prstGeom>
          <a:solidFill>
            <a:srgbClr val="FFFF00"/>
          </a:soli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18" name="Title 3"/>
          <p:cNvSpPr txBox="1">
            <a:spLocks/>
          </p:cNvSpPr>
          <p:nvPr/>
        </p:nvSpPr>
        <p:spPr bwMode="auto">
          <a:xfrm>
            <a:off x="1685761" y="2540361"/>
            <a:ext cx="834717" cy="447147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20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</a:t>
            </a:r>
            <a:r>
              <a:rPr lang="en-US" altLang="zh-CN" sz="28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&gt;</a:t>
            </a:r>
            <a:endParaRPr lang="en-US" sz="2000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835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4EE3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4EE3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52" y="607928"/>
            <a:ext cx="6889952" cy="453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"/>
            <a:ext cx="640079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0" y="1271696"/>
            <a:ext cx="5010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Câu</a:t>
            </a:r>
            <a:r>
              <a:rPr lang="en-US" sz="2800" b="1" dirty="0">
                <a:solidFill>
                  <a:schemeClr val="bg1"/>
                </a:solidFill>
              </a:rPr>
              <a:t> 4: </a:t>
            </a:r>
            <a:r>
              <a:rPr lang="en-US" sz="2800" b="1" dirty="0" err="1">
                <a:solidFill>
                  <a:schemeClr val="bg1"/>
                </a:solidFill>
              </a:rPr>
              <a:t>Điền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dấu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thích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hợp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vào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chỗ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chấm</a:t>
            </a:r>
            <a:r>
              <a:rPr lang="en-US" sz="2800" b="1" dirty="0">
                <a:solidFill>
                  <a:schemeClr val="bg1"/>
                </a:solidFill>
              </a:rPr>
              <a:t>:      47,5 …47,500</a:t>
            </a:r>
          </a:p>
        </p:txBody>
      </p:sp>
      <p:sp>
        <p:nvSpPr>
          <p:cNvPr id="11" name="六边形 105"/>
          <p:cNvSpPr/>
          <p:nvPr/>
        </p:nvSpPr>
        <p:spPr bwMode="auto">
          <a:xfrm rot="5400000">
            <a:off x="2484645" y="2283096"/>
            <a:ext cx="1279110" cy="1524001"/>
          </a:xfrm>
          <a:prstGeom prst="hexagon">
            <a:avLst>
              <a:gd name="adj" fmla="val 30879"/>
              <a:gd name="vf" fmla="val 115470"/>
            </a:avLst>
          </a:prstGeom>
          <a:solidFill>
            <a:srgbClr val="FFFF00"/>
          </a:soli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 bwMode="auto">
          <a:xfrm>
            <a:off x="2362199" y="2568400"/>
            <a:ext cx="1523999" cy="834243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 </a:t>
            </a:r>
            <a:r>
              <a:rPr lang="en-US" sz="48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60904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32" r="15631" b="20320"/>
          <a:stretch>
            <a:fillRect/>
          </a:stretch>
        </p:blipFill>
        <p:spPr bwMode="auto">
          <a:xfrm>
            <a:off x="0" y="-266700"/>
            <a:ext cx="6934199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" y="209550"/>
            <a:ext cx="3306144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4350">
              <a:spcBef>
                <a:spcPct val="0"/>
              </a:spcBef>
              <a:buNone/>
            </a:pPr>
            <a:r>
              <a:rPr lang="en-US" altLang="en-US" sz="1575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1575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1575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tư</a:t>
            </a:r>
            <a:r>
              <a:rPr lang="en-US" altLang="en-US" sz="1575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1575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altLang="en-US" sz="1575" b="1" dirty="0">
                <a:solidFill>
                  <a:prstClr val="white"/>
                </a:solidFill>
                <a:latin typeface="HP001 4 hàng" panose="020B0603050302020204" pitchFamily="34" charset="0"/>
              </a:rPr>
              <a:t>  27 - 10 - 2021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19200" y="621955"/>
            <a:ext cx="1472059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4350">
              <a:spcBef>
                <a:spcPct val="0"/>
              </a:spcBef>
              <a:buNone/>
            </a:pPr>
            <a:r>
              <a:rPr lang="en-US" altLang="en-US" sz="1575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Toán</a:t>
            </a:r>
            <a:endParaRPr lang="en-US" altLang="en-US" sz="1575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89710" y="1068651"/>
            <a:ext cx="1985347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4350">
              <a:spcBef>
                <a:spcPct val="0"/>
              </a:spcBef>
              <a:buNone/>
            </a:pPr>
            <a:r>
              <a:rPr lang="en-US" altLang="en-US" sz="1575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Luyện</a:t>
            </a:r>
            <a:r>
              <a:rPr lang="en-US" altLang="en-US" sz="1575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1575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endParaRPr lang="en-US" altLang="en-US" sz="1575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32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241" y="133350"/>
            <a:ext cx="6858001" cy="5130924"/>
            <a:chOff x="0" y="0"/>
            <a:chExt cx="12192000" cy="6858000"/>
          </a:xfrm>
        </p:grpSpPr>
        <p:pic>
          <p:nvPicPr>
            <p:cNvPr id="1026" name="Picture 2" descr="C:\Users\ADMIN\Desktop\Bach tuyet\54774f4bc8287c7337fadd5fbb419da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5" descr="C:\Users\ADMIN\Desktop\Bach tuyet\Bambi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55339" flipH="1">
              <a:off x="1458773" y="3313573"/>
              <a:ext cx="540679" cy="904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C:\Users\ADMIN\Desktop\Bach tuyet\esquilo001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71667" flipH="1">
              <a:off x="2830455" y="5295203"/>
              <a:ext cx="607996" cy="665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7" descr="C:\Users\ADMIN\Desktop\Bach tuyet\767e08fbae2de8679fbba6d8cecba19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52524" flipH="1">
              <a:off x="6057236" y="4153087"/>
              <a:ext cx="789371" cy="1102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" descr="C:\Users\ADMIN\Desktop\Bach tuyet\arbre-majestueux-4262928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47875" y1="35969" x2="47875" y2="37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957" y="728179"/>
              <a:ext cx="3555527" cy="3449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C:\Users\ADMIN\Desktop\Bach tuyet\511929473-photo-clip-tree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7974" y="897332"/>
              <a:ext cx="3574026" cy="4122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C:\Users\ADMIN\Desktop\Bach tuyet\511929473-photo-clip-tre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676" y="587428"/>
              <a:ext cx="3689379" cy="3923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 descr="C:\Users\ADMIN\Desktop\Bach tuyet\arbre-majestueux-4262928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47875" y1="35969" x2="47875" y2="37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8794" y="1764019"/>
              <a:ext cx="3762981" cy="3676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39" descr="36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30703">
            <a:off x="559417" y="3741529"/>
            <a:ext cx="249575" cy="2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9" descr="36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30703">
            <a:off x="3526641" y="4473503"/>
            <a:ext cx="254365" cy="25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36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30703">
            <a:off x="1124184" y="4582785"/>
            <a:ext cx="270001" cy="27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8813" y="3867150"/>
            <a:ext cx="1443775" cy="109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6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</TotalTime>
  <Words>437</Words>
  <Application>Microsoft Office PowerPoint</Application>
  <PresentationFormat>Custom</PresentationFormat>
  <Paragraphs>118</Paragraphs>
  <Slides>25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HP001 4 hàng</vt:lpstr>
      <vt:lpstr>Times New Roman</vt:lpstr>
      <vt:lpstr>Calibri</vt:lpstr>
      <vt:lpstr>Microsoft YaHei</vt:lpstr>
      <vt:lpstr>Arial</vt:lpstr>
      <vt:lpstr>Titan One</vt:lpstr>
      <vt:lpstr>UTM Caviar</vt:lpstr>
      <vt:lpstr>Calibri Light</vt:lpstr>
      <vt:lpstr>等线</vt:lpstr>
      <vt:lpstr>Cambria Math</vt:lpstr>
      <vt:lpstr>Office Theme</vt:lpstr>
      <vt:lpstr>1_Office Theme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Tam Do</cp:lastModifiedBy>
  <cp:revision>102</cp:revision>
  <dcterms:created xsi:type="dcterms:W3CDTF">2018-01-16T19:21:40Z</dcterms:created>
  <dcterms:modified xsi:type="dcterms:W3CDTF">2021-10-29T03:19:42Z</dcterms:modified>
</cp:coreProperties>
</file>